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charts/chart29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charts/chart30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1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charts/chart32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charts/chart33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1" r:id="rId2"/>
    <p:sldId id="315" r:id="rId3"/>
    <p:sldId id="447" r:id="rId4"/>
    <p:sldId id="438" r:id="rId5"/>
    <p:sldId id="336" r:id="rId6"/>
    <p:sldId id="350" r:id="rId7"/>
    <p:sldId id="408" r:id="rId8"/>
    <p:sldId id="355" r:id="rId9"/>
    <p:sldId id="356" r:id="rId10"/>
    <p:sldId id="357" r:id="rId11"/>
    <p:sldId id="358" r:id="rId12"/>
    <p:sldId id="359" r:id="rId13"/>
    <p:sldId id="360" r:id="rId14"/>
    <p:sldId id="361" r:id="rId15"/>
    <p:sldId id="362" r:id="rId16"/>
    <p:sldId id="363" r:id="rId17"/>
    <p:sldId id="364" r:id="rId18"/>
    <p:sldId id="365" r:id="rId19"/>
    <p:sldId id="366" r:id="rId20"/>
    <p:sldId id="367" r:id="rId21"/>
    <p:sldId id="368" r:id="rId22"/>
    <p:sldId id="369" r:id="rId23"/>
    <p:sldId id="370" r:id="rId24"/>
    <p:sldId id="371" r:id="rId25"/>
    <p:sldId id="372" r:id="rId26"/>
    <p:sldId id="373" r:id="rId27"/>
    <p:sldId id="374" r:id="rId28"/>
    <p:sldId id="379" r:id="rId29"/>
    <p:sldId id="401" r:id="rId30"/>
    <p:sldId id="337" r:id="rId31"/>
    <p:sldId id="377" r:id="rId32"/>
    <p:sldId id="378" r:id="rId33"/>
    <p:sldId id="381" r:id="rId34"/>
    <p:sldId id="382" r:id="rId35"/>
    <p:sldId id="383" r:id="rId36"/>
    <p:sldId id="384" r:id="rId37"/>
    <p:sldId id="385" r:id="rId38"/>
    <p:sldId id="386" r:id="rId39"/>
    <p:sldId id="387" r:id="rId40"/>
    <p:sldId id="388" r:id="rId41"/>
    <p:sldId id="389" r:id="rId42"/>
    <p:sldId id="390" r:id="rId43"/>
    <p:sldId id="391" r:id="rId44"/>
    <p:sldId id="392" r:id="rId45"/>
    <p:sldId id="393" r:id="rId46"/>
    <p:sldId id="394" r:id="rId47"/>
    <p:sldId id="395" r:id="rId48"/>
    <p:sldId id="396" r:id="rId49"/>
    <p:sldId id="397" r:id="rId50"/>
    <p:sldId id="399" r:id="rId51"/>
    <p:sldId id="338" r:id="rId52"/>
    <p:sldId id="402" r:id="rId53"/>
    <p:sldId id="409" r:id="rId54"/>
    <p:sldId id="410" r:id="rId55"/>
    <p:sldId id="411" r:id="rId56"/>
    <p:sldId id="412" r:id="rId57"/>
    <p:sldId id="413" r:id="rId58"/>
    <p:sldId id="414" r:id="rId59"/>
    <p:sldId id="415" r:id="rId60"/>
    <p:sldId id="416" r:id="rId61"/>
    <p:sldId id="417" r:id="rId62"/>
    <p:sldId id="418" r:id="rId63"/>
    <p:sldId id="419" r:id="rId64"/>
    <p:sldId id="420" r:id="rId65"/>
    <p:sldId id="421" r:id="rId66"/>
    <p:sldId id="422" r:id="rId67"/>
    <p:sldId id="423" r:id="rId68"/>
    <p:sldId id="433" r:id="rId69"/>
    <p:sldId id="434" r:id="rId70"/>
    <p:sldId id="435" r:id="rId71"/>
    <p:sldId id="436" r:id="rId72"/>
    <p:sldId id="432" r:id="rId73"/>
    <p:sldId id="376" r:id="rId74"/>
    <p:sldId id="440" r:id="rId75"/>
  </p:sldIdLst>
  <p:sldSz cx="12192000" cy="6858000"/>
  <p:notesSz cx="6858000" cy="9144000"/>
  <p:defaultTextStyle>
    <a:defPPr>
      <a:defRPr lang="es-B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4" userDrawn="1">
          <p15:clr>
            <a:srgbClr val="A4A3A4"/>
          </p15:clr>
        </p15:guide>
        <p15:guide id="2" pos="69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D1DA"/>
    <a:srgbClr val="37B4C7"/>
    <a:srgbClr val="005828"/>
    <a:srgbClr val="007434"/>
    <a:srgbClr val="ABD7FF"/>
    <a:srgbClr val="4FACFE"/>
    <a:srgbClr val="6428AA"/>
    <a:srgbClr val="D0AAF2"/>
    <a:srgbClr val="A270DE"/>
    <a:srgbClr val="8C4E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3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571" y="67"/>
      </p:cViewPr>
      <p:guideLst>
        <p:guide orient="horz" pos="3044"/>
        <p:guide pos="690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5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6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7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8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9.xlsx"/><Relationship Id="rId2" Type="http://schemas.microsoft.com/office/2011/relationships/chartColorStyle" Target="colors29.xml"/><Relationship Id="rId1" Type="http://schemas.microsoft.com/office/2011/relationships/chartStyle" Target="style29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0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1.xlsx"/><Relationship Id="rId2" Type="http://schemas.microsoft.com/office/2011/relationships/chartColorStyle" Target="colors31.xml"/><Relationship Id="rId1" Type="http://schemas.microsoft.com/office/2011/relationships/chartStyle" Target="style31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2.xlsx"/><Relationship Id="rId2" Type="http://schemas.microsoft.com/office/2011/relationships/chartColorStyle" Target="colors32.xml"/><Relationship Id="rId1" Type="http://schemas.microsoft.com/office/2011/relationships/chartStyle" Target="style32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3.xlsx"/><Relationship Id="rId2" Type="http://schemas.microsoft.com/office/2011/relationships/chartColorStyle" Target="colors33.xml"/><Relationship Id="rId1" Type="http://schemas.microsoft.com/office/2011/relationships/chartStyle" Target="style3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3629-46ED-923C-295123E0A04C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3629-46ED-923C-295123E0A04C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3629-46ED-923C-295123E0A04C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3629-46ED-923C-295123E0A04C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0.14000000000000001</c:v>
                </c:pt>
                <c:pt idx="1">
                  <c:v>0.22</c:v>
                </c:pt>
                <c:pt idx="2">
                  <c:v>0.63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629-46ED-923C-295123E0A0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2F61-4512-B553-15918C02A628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2F61-4512-B553-15918C02A628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2F61-4512-B553-15918C02A628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2F61-4512-B553-15918C02A62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0.12</c:v>
                </c:pt>
                <c:pt idx="1">
                  <c:v>0.2</c:v>
                </c:pt>
                <c:pt idx="2">
                  <c:v>0.67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F61-4512-B553-15918C02A6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C65B-4D3F-BC58-046612C41C0E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C65B-4D3F-BC58-046612C41C0E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C65B-4D3F-BC58-046612C41C0E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C65B-4D3F-BC58-046612C41C0E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0.19</c:v>
                </c:pt>
                <c:pt idx="1">
                  <c:v>0.19</c:v>
                </c:pt>
                <c:pt idx="2">
                  <c:v>0.61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65B-4D3F-BC58-046612C41C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F7FC-4048-9818-46C3A0F34B7C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F7FC-4048-9818-46C3A0F34B7C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F7FC-4048-9818-46C3A0F34B7C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F7FC-4048-9818-46C3A0F34B7C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0.13</c:v>
                </c:pt>
                <c:pt idx="1">
                  <c:v>0.13</c:v>
                </c:pt>
                <c:pt idx="2">
                  <c:v>0.73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7FC-4048-9818-46C3A0F34B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2E1D-4533-B108-519DE0A93949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2E1D-4533-B108-519DE0A93949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2E1D-4533-B108-519DE0A93949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2E1D-4533-B108-519DE0A93949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0.11</c:v>
                </c:pt>
                <c:pt idx="1">
                  <c:v>0.21</c:v>
                </c:pt>
                <c:pt idx="2">
                  <c:v>0.66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E1D-4533-B108-519DE0A939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674B-4EB2-833F-CED156384CEB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674B-4EB2-833F-CED156384CEB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674B-4EB2-833F-CED156384CEB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674B-4EB2-833F-CED156384CEB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</c:v>
                </c:pt>
                <c:pt idx="1">
                  <c:v>0.17</c:v>
                </c:pt>
                <c:pt idx="2">
                  <c:v>0.71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74B-4EB2-833F-CED156384C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A68B-4B9C-859B-AC3BDFF20B86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A68B-4B9C-859B-AC3BDFF20B86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A68B-4B9C-859B-AC3BDFF20B86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A68B-4B9C-859B-AC3BDFF20B86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0.09</c:v>
                </c:pt>
                <c:pt idx="1">
                  <c:v>0.2</c:v>
                </c:pt>
                <c:pt idx="2">
                  <c:v>0.69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68B-4B9C-859B-AC3BDFF20B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37AE-48E8-B9EE-077D398E9B43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37AE-48E8-B9EE-077D398E9B43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37AE-48E8-B9EE-077D398E9B43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37AE-48E8-B9EE-077D398E9B43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0.19</c:v>
                </c:pt>
                <c:pt idx="1">
                  <c:v>0.28000000000000003</c:v>
                </c:pt>
                <c:pt idx="2">
                  <c:v>0.51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7AE-48E8-B9EE-077D398E9B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A316-44E0-8890-BA92B69346A0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A316-44E0-8890-BA92B69346A0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A316-44E0-8890-BA92B69346A0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A316-44E0-8890-BA92B69346A0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0.13</c:v>
                </c:pt>
                <c:pt idx="1">
                  <c:v>0.18</c:v>
                </c:pt>
                <c:pt idx="2">
                  <c:v>0.67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316-44E0-8890-BA92B69346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0E05-4610-BAF8-50CD7B08A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0E05-4610-BAF8-50CD7B08A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0E05-4610-BAF8-50CD7B08A6CE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0E05-4610-BAF8-50CD7B08A6CE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0.57999999999999996</c:v>
                </c:pt>
                <c:pt idx="1">
                  <c:v>0.17</c:v>
                </c:pt>
                <c:pt idx="2">
                  <c:v>0.24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E05-4610-BAF8-50CD7B08A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93A5-440B-9AE9-2512C6A82B65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93A5-440B-9AE9-2512C6A82B65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93A5-440B-9AE9-2512C6A82B65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93A5-440B-9AE9-2512C6A82B6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0.5</c:v>
                </c:pt>
                <c:pt idx="1">
                  <c:v>0.25</c:v>
                </c:pt>
                <c:pt idx="2">
                  <c:v>0.23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3A5-440B-9AE9-2512C6A82B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F3F9-42D8-A1BC-DC030D9B33E0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F3F9-42D8-A1BC-DC030D9B33E0}"/>
              </c:ext>
            </c:extLst>
          </c:dPt>
          <c:dPt>
            <c:idx val="2"/>
            <c:invertIfNegative val="0"/>
            <c:bubble3D val="0"/>
            <c:spPr>
              <a:solidFill>
                <a:srgbClr val="FF8A0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F3F9-42D8-A1BC-DC030D9B33E0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F3F9-42D8-A1BC-DC030D9B33E0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0.41</c:v>
                </c:pt>
                <c:pt idx="1">
                  <c:v>0.38</c:v>
                </c:pt>
                <c:pt idx="2">
                  <c:v>0.19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3F9-42D8-A1BC-DC030D9B33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49B3-42B1-8CBD-074F041857F3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49B3-42B1-8CBD-074F041857F3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49B3-42B1-8CBD-074F041857F3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49B3-42B1-8CBD-074F041857F3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0.13</c:v>
                </c:pt>
                <c:pt idx="1">
                  <c:v>0.28999999999999998</c:v>
                </c:pt>
                <c:pt idx="2">
                  <c:v>0.56999999999999995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9B3-42B1-8CBD-074F041857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F7FE-4BA1-B01D-745A475E92E8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F7FE-4BA1-B01D-745A475E92E8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F7FE-4BA1-B01D-745A475E92E8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F7FE-4BA1-B01D-745A475E92E8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0.13</c:v>
                </c:pt>
                <c:pt idx="1">
                  <c:v>0.3</c:v>
                </c:pt>
                <c:pt idx="2">
                  <c:v>0.56000000000000005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7FE-4BA1-B01D-745A475E92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9311-423A-9B56-B67BC99AC8C5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9311-423A-9B56-B67BC99AC8C5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9311-423A-9B56-B67BC99AC8C5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9311-423A-9B56-B67BC99AC8C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0.15</c:v>
                </c:pt>
                <c:pt idx="1">
                  <c:v>0.28000000000000003</c:v>
                </c:pt>
                <c:pt idx="2">
                  <c:v>0.53</c:v>
                </c:pt>
                <c:pt idx="3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311-423A-9B56-B67BC99AC8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964C-4525-8A1F-B61C04CD9717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964C-4525-8A1F-B61C04CD9717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964C-4525-8A1F-B61C04CD9717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964C-4525-8A1F-B61C04CD9717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0.14000000000000001</c:v>
                </c:pt>
                <c:pt idx="1">
                  <c:v>0.25</c:v>
                </c:pt>
                <c:pt idx="2">
                  <c:v>0.55000000000000004</c:v>
                </c:pt>
                <c:pt idx="3">
                  <c:v>0.06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4C-4525-8A1F-B61C04CD97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D93C-4661-B97C-41560C9A8671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D93C-4661-B97C-41560C9A8671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D93C-4661-B97C-41560C9A8671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D93C-4661-B97C-41560C9A8671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0.26</c:v>
                </c:pt>
                <c:pt idx="1">
                  <c:v>0.28000000000000003</c:v>
                </c:pt>
                <c:pt idx="2">
                  <c:v>0.38</c:v>
                </c:pt>
                <c:pt idx="3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93C-4661-B97C-41560C9A86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01BA-4BF4-82F7-9509EC29B914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01BA-4BF4-82F7-9509EC29B914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01BA-4BF4-82F7-9509EC29B914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01BA-4BF4-82F7-9509EC29B914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0.12</c:v>
                </c:pt>
                <c:pt idx="1">
                  <c:v>0.14000000000000001</c:v>
                </c:pt>
                <c:pt idx="2">
                  <c:v>0.72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1BA-4BF4-82F7-9509EC29B9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3FF5-4BD4-AABC-C544835EC245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3FF5-4BD4-AABC-C544835EC245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3FF5-4BD4-AABC-C544835EC245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3FF5-4BD4-AABC-C544835EC24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0.11</c:v>
                </c:pt>
                <c:pt idx="1">
                  <c:v>0.17</c:v>
                </c:pt>
                <c:pt idx="2">
                  <c:v>0.7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FF5-4BD4-AABC-C544835EC2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2DCA-4663-90ED-539C4903DCD3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2DCA-4663-90ED-539C4903DCD3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2DCA-4663-90ED-539C4903DCD3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2DCA-4663-90ED-539C4903DCD3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0.18</c:v>
                </c:pt>
                <c:pt idx="1">
                  <c:v>0.28999999999999998</c:v>
                </c:pt>
                <c:pt idx="2">
                  <c:v>0.52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DCA-4663-90ED-539C4903DC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0B11-4B31-BE35-17DE60E65815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0B11-4B31-BE35-17DE60E65815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0B11-4B31-BE35-17DE60E65815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0B11-4B31-BE35-17DE60E6581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0.12</c:v>
                </c:pt>
                <c:pt idx="1">
                  <c:v>0.23</c:v>
                </c:pt>
                <c:pt idx="2">
                  <c:v>0.64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B11-4B31-BE35-17DE60E658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2239-4761-AB3C-002CA20124CE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2239-4761-AB3C-002CA20124CE}"/>
              </c:ext>
            </c:extLst>
          </c:dPt>
          <c:dPt>
            <c:idx val="2"/>
            <c:invertIfNegative val="0"/>
            <c:bubble3D val="0"/>
            <c:spPr>
              <a:solidFill>
                <a:srgbClr val="E87CA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2239-4761-AB3C-002CA20124CE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2239-4761-AB3C-002CA20124CE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0.6</c:v>
                </c:pt>
                <c:pt idx="1">
                  <c:v>0.31</c:v>
                </c:pt>
                <c:pt idx="2">
                  <c:v>0.06</c:v>
                </c:pt>
                <c:pt idx="3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239-4761-AB3C-002CA20124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3815-4621-95BD-E1EA8F72F4A3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3815-4621-95BD-E1EA8F72F4A3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3815-4621-95BD-E1EA8F72F4A3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3815-4621-95BD-E1EA8F72F4A3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7.0000000000000007E-2</c:v>
                </c:pt>
                <c:pt idx="1">
                  <c:v>0.16</c:v>
                </c:pt>
                <c:pt idx="2">
                  <c:v>0.75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815-4621-95BD-E1EA8F72F4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D37E-422E-AF11-1F5A821D8895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D37E-422E-AF11-1F5A821D8895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D37E-422E-AF11-1F5A821D8895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D37E-422E-AF11-1F5A821D88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7.0000000000000007E-2</c:v>
                </c:pt>
                <c:pt idx="1">
                  <c:v>0.24</c:v>
                </c:pt>
                <c:pt idx="2">
                  <c:v>0.66</c:v>
                </c:pt>
                <c:pt idx="3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37E-422E-AF11-1F5A821D88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94C0-4054-ACBA-9BA45568B695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94C0-4054-ACBA-9BA45568B695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94C0-4054-ACBA-9BA45568B695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94C0-4054-ACBA-9BA45568B695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7.0000000000000007E-2</c:v>
                </c:pt>
                <c:pt idx="1">
                  <c:v>0.19</c:v>
                </c:pt>
                <c:pt idx="2">
                  <c:v>0.73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4C0-4054-ACBA-9BA45568B6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891B-44ED-8357-57212A4ECAFC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891B-44ED-8357-57212A4ECAFC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891B-44ED-8357-57212A4ECAFC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891B-44ED-8357-57212A4ECAFC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7.0000000000000007E-2</c:v>
                </c:pt>
                <c:pt idx="1">
                  <c:v>0.15</c:v>
                </c:pt>
                <c:pt idx="2">
                  <c:v>0.77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91B-44ED-8357-57212A4ECA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FA1A-4EFC-B4B4-4958B7EE626D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FA1A-4EFC-B4B4-4958B7EE626D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FA1A-4EFC-B4B4-4958B7EE626D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FA1A-4EFC-B4B4-4958B7EE626D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0.12</c:v>
                </c:pt>
                <c:pt idx="1">
                  <c:v>0.28999999999999998</c:v>
                </c:pt>
                <c:pt idx="2">
                  <c:v>0.51</c:v>
                </c:pt>
                <c:pt idx="3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A1A-4EFC-B4B4-4958B7EE6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14C2-49F2-BF32-AB1D327C9642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14C2-49F2-BF32-AB1D327C9642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14C2-49F2-BF32-AB1D327C9642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14C2-49F2-BF32-AB1D327C9642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0.16</c:v>
                </c:pt>
                <c:pt idx="1">
                  <c:v>0.38</c:v>
                </c:pt>
                <c:pt idx="2">
                  <c:v>0.45</c:v>
                </c:pt>
                <c:pt idx="3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4C2-49F2-BF32-AB1D327C96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82C4-4040-9EDE-3AFE2886632F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82C4-4040-9EDE-3AFE2886632F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82C4-4040-9EDE-3AFE2886632F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82C4-4040-9EDE-3AFE2886632F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0.15</c:v>
                </c:pt>
                <c:pt idx="1">
                  <c:v>0.23</c:v>
                </c:pt>
                <c:pt idx="2">
                  <c:v>0.59</c:v>
                </c:pt>
                <c:pt idx="3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2C4-4040-9EDE-3AFE288663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1458-46D0-B49A-348A31AC1563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1458-46D0-B49A-348A31AC1563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1458-46D0-B49A-348A31AC1563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1458-46D0-B49A-348A31AC1563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0.24</c:v>
                </c:pt>
                <c:pt idx="1">
                  <c:v>0.28999999999999998</c:v>
                </c:pt>
                <c:pt idx="2">
                  <c:v>0.42</c:v>
                </c:pt>
                <c:pt idx="3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458-46D0-B49A-348A31AC15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908A-47B0-BEDF-7C00A2587809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908A-47B0-BEDF-7C00A2587809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908A-47B0-BEDF-7C00A2587809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908A-47B0-BEDF-7C00A2587809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0.27</c:v>
                </c:pt>
                <c:pt idx="1">
                  <c:v>0.25</c:v>
                </c:pt>
                <c:pt idx="2">
                  <c:v>0.44</c:v>
                </c:pt>
                <c:pt idx="3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08A-47B0-BEDF-7C00A25878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D225-490D-955D-7E190F77C089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D225-490D-955D-7E190F77C089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D225-490D-955D-7E190F77C089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D225-490D-955D-7E190F77C089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0.28999999999999998</c:v>
                </c:pt>
                <c:pt idx="1">
                  <c:v>0.27</c:v>
                </c:pt>
                <c:pt idx="2">
                  <c:v>0.33</c:v>
                </c:pt>
                <c:pt idx="3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225-490D-955D-7E190F77C0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0"/>
            </a:effectLst>
            <a:scene3d>
              <a:camera prst="orthographicFront"/>
              <a:lightRig rig="threePt" dir="t"/>
            </a:scene3d>
            <a:sp3d>
              <a:bevelB w="0" h="12065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1-504B-49EE-A96A-B179535347E7}"/>
              </c:ext>
            </c:extLst>
          </c:dPt>
          <c:dPt>
            <c:idx val="1"/>
            <c:invertIfNegative val="0"/>
            <c:bubble3D val="0"/>
            <c:spPr>
              <a:solidFill>
                <a:srgbClr val="FFD966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3-504B-49EE-A96A-B179535347E7}"/>
              </c:ext>
            </c:extLst>
          </c:dPt>
          <c:dPt>
            <c:idx val="2"/>
            <c:invertIfNegative val="0"/>
            <c:bubble3D val="0"/>
            <c:spPr>
              <a:solidFill>
                <a:srgbClr val="97CDF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5-504B-49EE-A96A-B179535347E7}"/>
              </c:ext>
            </c:extLst>
          </c:dPt>
          <c:dPt>
            <c:idx val="3"/>
            <c:invertIfNegative val="0"/>
            <c:bubble3D val="0"/>
            <c:spPr>
              <a:solidFill>
                <a:srgbClr val="7F7F7F"/>
              </a:solidFill>
              <a:ln>
                <a:noFill/>
              </a:ln>
              <a:effectLst>
                <a:glow>
                  <a:schemeClr val="accent1">
                    <a:alpha val="40000"/>
                  </a:schemeClr>
                </a:glow>
                <a:softEdge rad="0"/>
              </a:effectLst>
              <a:scene3d>
                <a:camera prst="orthographicFront"/>
                <a:lightRig rig="threePt" dir="t"/>
              </a:scene3d>
              <a:sp3d>
                <a:bevelB w="0" h="120650"/>
              </a:sp3d>
            </c:spPr>
            <c:extLst>
              <c:ext xmlns:c16="http://schemas.microsoft.com/office/drawing/2014/chart" uri="{C3380CC4-5D6E-409C-BE32-E72D297353CC}">
                <c16:uniqueId val="{00000007-504B-49EE-A96A-B179535347E7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MX"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es-B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De acuerdo</c:v>
                </c:pt>
                <c:pt idx="1">
                  <c:v>Ni de acuerdo, ni en desacuerdo</c:v>
                </c:pt>
                <c:pt idx="2">
                  <c:v>En desacuerdo</c:v>
                </c:pt>
                <c:pt idx="3">
                  <c:v>Ns/Nr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0.7</c:v>
                </c:pt>
                <c:pt idx="1">
                  <c:v>0.23</c:v>
                </c:pt>
                <c:pt idx="2">
                  <c:v>0.05</c:v>
                </c:pt>
                <c:pt idx="3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04B-49EE-A96A-B179535347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overlap val="100"/>
        <c:axId val="1788821343"/>
        <c:axId val="1788827583"/>
      </c:barChart>
      <c:catAx>
        <c:axId val="1788821343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1788827583"/>
        <c:crosses val="autoZero"/>
        <c:auto val="1"/>
        <c:lblAlgn val="ctr"/>
        <c:lblOffset val="100"/>
        <c:noMultiLvlLbl val="0"/>
      </c:catAx>
      <c:valAx>
        <c:axId val="1788827583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7888213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s-MX"/>
      </a:pPr>
      <a:endParaRPr lang="es-B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B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Pr>
        <a:gradFill flip="none" rotWithShape="1">
          <a:gsLst>
            <a:gs pos="22846">
              <a:srgbClr val="CDD5D8"/>
            </a:gs>
            <a:gs pos="63342">
              <a:srgbClr val="E6EAEB"/>
            </a:gs>
            <a:gs pos="100000">
              <a:srgbClr val="F5F4F6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B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846">
              <a:srgbClr val="CDD5D8"/>
            </a:gs>
            <a:gs pos="63342">
              <a:srgbClr val="E6EAEB"/>
            </a:gs>
            <a:gs pos="100000">
              <a:srgbClr val="F5F4F6"/>
            </a:gs>
          </a:gsLst>
          <a:lin ang="2089255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B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B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9D06B-CA79-46CA-B885-DE1F19C17DB3}" type="datetimeFigureOut">
              <a:rPr lang="es-BO" smtClean="0"/>
              <a:t>27/9/2023</a:t>
            </a:fld>
            <a:endParaRPr lang="es-B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B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94545-4A93-4D3E-BAC2-EE88359FFC85}" type="slidenum">
              <a:rPr lang="es-BO" smtClean="0"/>
              <a:t>‹Nº›</a:t>
            </a:fld>
            <a:endParaRPr lang="es-B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B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package" Target="../embeddings/Microsoft_Excel_Worksheet.xlsx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52"/>
          <p:cNvSpPr txBox="1"/>
          <p:nvPr/>
        </p:nvSpPr>
        <p:spPr>
          <a:xfrm>
            <a:off x="8710833" y="6010332"/>
            <a:ext cx="2901125" cy="400110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pPr algn="r"/>
            <a:r>
              <a:rPr lang="es-ES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Septiembre 2023</a:t>
            </a:r>
            <a:endParaRPr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06" y="181549"/>
            <a:ext cx="3360240" cy="2015669"/>
          </a:xfrm>
          <a:prstGeom prst="rect">
            <a:avLst/>
          </a:prstGeom>
        </p:spPr>
      </p:pic>
      <p:sp>
        <p:nvSpPr>
          <p:cNvPr id="5" name="Google Shape;378;p18"/>
          <p:cNvSpPr txBox="1"/>
          <p:nvPr/>
        </p:nvSpPr>
        <p:spPr>
          <a:xfrm>
            <a:off x="1888473" y="1968558"/>
            <a:ext cx="8415053" cy="158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 algn="ctr">
              <a:buClr>
                <a:srgbClr val="000000"/>
              </a:buClr>
              <a:buSzPts val="5600"/>
            </a:pPr>
            <a:r>
              <a:rPr lang="es-MX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Montserrat"/>
              </a:rPr>
              <a:t>3ra. Encuesta de Percepción Ciudadana de Institucionalidad Democrática</a:t>
            </a:r>
            <a:endParaRPr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22" y="3867806"/>
            <a:ext cx="3706422" cy="33054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E1B6557-46FC-43C9-A8F6-6519768254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060" y="313088"/>
            <a:ext cx="3571634" cy="1166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"/>
          <p:cNvSpPr/>
          <p:nvPr/>
        </p:nvSpPr>
        <p:spPr>
          <a:xfrm>
            <a:off x="3410665" y="2551268"/>
            <a:ext cx="4678141" cy="1755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rgbClr val="37B4C7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0" name="Shape"/>
          <p:cNvSpPr/>
          <p:nvPr/>
        </p:nvSpPr>
        <p:spPr>
          <a:xfrm>
            <a:off x="5674659" y="2551268"/>
            <a:ext cx="2972630" cy="1755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37B4C7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" name="TextBox 52"/>
          <p:cNvSpPr txBox="1"/>
          <p:nvPr/>
        </p:nvSpPr>
        <p:spPr>
          <a:xfrm>
            <a:off x="3511524" y="3002896"/>
            <a:ext cx="5168952" cy="830997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pPr algn="ctr"/>
            <a:r>
              <a:rPr lang="es-ES" sz="4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FICHA</a:t>
            </a:r>
            <a:r>
              <a:rPr lang="es-ES" sz="36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4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TÉCNICA</a:t>
            </a:r>
            <a:endParaRPr sz="36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E91F753-11FB-4982-9F17-CA0D1255CD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06" y="181549"/>
            <a:ext cx="3360240" cy="201566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7F76AE2-77A6-41F5-A128-FC87A0068B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060" y="313088"/>
            <a:ext cx="3571634" cy="1166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2E1F5F57-31C3-48F3-B4FD-5E5B9CCDA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07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to 9"/>
          <p:cNvGraphicFramePr>
            <a:graphicFrameLocks noChangeAspect="1"/>
          </p:cNvGraphicFramePr>
          <p:nvPr/>
        </p:nvGraphicFramePr>
        <p:xfrm>
          <a:off x="2413976" y="1975944"/>
          <a:ext cx="7279968" cy="3910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4598035" imgH="2472690" progId="Excel.Sheet.12">
                  <p:embed/>
                </p:oleObj>
              </mc:Choice>
              <mc:Fallback>
                <p:oleObj name="Worksheet" r:id="rId2" imgW="4598035" imgH="2472690" progId="Excel.Sheet.12">
                  <p:embed/>
                  <p:pic>
                    <p:nvPicPr>
                      <p:cNvPr id="0" name="Imagen 1128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13976" y="1975944"/>
                        <a:ext cx="7279968" cy="39105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Google Shape;378;p18"/>
          <p:cNvSpPr txBox="1"/>
          <p:nvPr/>
        </p:nvSpPr>
        <p:spPr>
          <a:xfrm>
            <a:off x="818107" y="582617"/>
            <a:ext cx="10555786" cy="1519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B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muestra planificada pretendía obtener la percepción de 2.137 personas, habiendo sido superada durante el levantamiento de campo, con un total de </a:t>
            </a:r>
            <a:r>
              <a:rPr lang="es-BO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2.281</a:t>
            </a:r>
            <a:r>
              <a:rPr lang="es-B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cuestionarios llenados, cantidad que muestralmente tiene el </a:t>
            </a:r>
            <a:r>
              <a:rPr lang="es-BO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95% de confiabilidad</a:t>
            </a:r>
            <a:r>
              <a:rPr lang="es-B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el </a:t>
            </a:r>
            <a:r>
              <a:rPr lang="es-BO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2,05% de margen de error </a:t>
            </a:r>
            <a:r>
              <a:rPr lang="es-B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(Me) </a:t>
            </a:r>
            <a:r>
              <a:rPr lang="es-BO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nivel general</a:t>
            </a:r>
            <a:r>
              <a:rPr lang="es-B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en el siguiente cuadro se desglosan las muestras obtenidas por municipio y el margen de error que tienen los datos cuando se interpreten de manera individual:    </a:t>
            </a:r>
          </a:p>
        </p:txBody>
      </p:sp>
      <p:sp>
        <p:nvSpPr>
          <p:cNvPr id="12" name="Google Shape;378;p18"/>
          <p:cNvSpPr txBox="1"/>
          <p:nvPr/>
        </p:nvSpPr>
        <p:spPr>
          <a:xfrm>
            <a:off x="818107" y="6000699"/>
            <a:ext cx="10555786" cy="684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B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cantidad de cuestionarios obtenidos en los 4 municipios principales fue de 1.639, mientras que de las otras ciudades capitales, 642.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"/>
          <p:cNvSpPr/>
          <p:nvPr/>
        </p:nvSpPr>
        <p:spPr>
          <a:xfrm>
            <a:off x="3252086" y="1938302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Shape"/>
          <p:cNvSpPr/>
          <p:nvPr/>
        </p:nvSpPr>
        <p:spPr>
          <a:xfrm>
            <a:off x="6329351" y="1938302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" name="Shape"/>
          <p:cNvSpPr/>
          <p:nvPr/>
        </p:nvSpPr>
        <p:spPr>
          <a:xfrm>
            <a:off x="4715582" y="3097264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0" name="Shape"/>
          <p:cNvSpPr/>
          <p:nvPr/>
        </p:nvSpPr>
        <p:spPr>
          <a:xfrm>
            <a:off x="7792847" y="3097264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2" name="TextBox 36"/>
          <p:cNvSpPr txBox="1"/>
          <p:nvPr/>
        </p:nvSpPr>
        <p:spPr>
          <a:xfrm>
            <a:off x="8389439" y="3176363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D82679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>
                <a:solidFill>
                  <a:schemeClr val="bg1">
                    <a:lumMod val="85000"/>
                  </a:schemeClr>
                </a:solidFill>
              </a:rPr>
              <a:t>B</a:t>
            </a:r>
          </a:p>
        </p:txBody>
      </p:sp>
      <p:sp>
        <p:nvSpPr>
          <p:cNvPr id="13" name="TextBox 34"/>
          <p:cNvSpPr txBox="1"/>
          <p:nvPr/>
        </p:nvSpPr>
        <p:spPr>
          <a:xfrm>
            <a:off x="8232140" y="3841115"/>
            <a:ext cx="970280" cy="320675"/>
          </a:xfrm>
          <a:prstGeom prst="rect">
            <a:avLst/>
          </a:prstGeom>
          <a:ln w="12700">
            <a:miter lim="400000"/>
          </a:ln>
        </p:spPr>
        <p:txBody>
          <a:bodyPr wrap="square" lIns="45718" tIns="45718" rIns="45718" bIns="45718">
            <a:spAutoFit/>
          </a:bodyPr>
          <a:lstStyle>
            <a:lvl1pPr>
              <a:defRPr sz="1500" b="1">
                <a:solidFill>
                  <a:srgbClr val="D82679"/>
                </a:solidFill>
              </a:defRPr>
            </a:lvl1pPr>
          </a:lstStyle>
          <a:p>
            <a:pPr algn="ctr"/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Shape"/>
          <p:cNvSpPr/>
          <p:nvPr/>
        </p:nvSpPr>
        <p:spPr>
          <a:xfrm>
            <a:off x="6217073" y="4254419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5" name="Shape"/>
          <p:cNvSpPr/>
          <p:nvPr/>
        </p:nvSpPr>
        <p:spPr>
          <a:xfrm>
            <a:off x="9294520" y="4254419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7" name="TextBox 36"/>
          <p:cNvSpPr txBox="1"/>
          <p:nvPr/>
        </p:nvSpPr>
        <p:spPr>
          <a:xfrm>
            <a:off x="9912378" y="4333518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4FACFE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dirty="0">
                <a:solidFill>
                  <a:schemeClr val="bg1">
                    <a:lumMod val="85000"/>
                  </a:schemeClr>
                </a:solidFill>
              </a:rPr>
              <a:t>C</a:t>
            </a:r>
          </a:p>
        </p:txBody>
      </p:sp>
      <p:sp>
        <p:nvSpPr>
          <p:cNvPr id="18" name="TextBox 34"/>
          <p:cNvSpPr txBox="1"/>
          <p:nvPr/>
        </p:nvSpPr>
        <p:spPr>
          <a:xfrm>
            <a:off x="9798050" y="4998085"/>
            <a:ext cx="781050" cy="320675"/>
          </a:xfrm>
          <a:prstGeom prst="rect">
            <a:avLst/>
          </a:prstGeom>
          <a:ln w="12700">
            <a:miter lim="400000"/>
          </a:ln>
        </p:spPr>
        <p:txBody>
          <a:bodyPr wrap="square" lIns="45718" tIns="45718" rIns="45718" bIns="45718">
            <a:spAutoFit/>
          </a:bodyPr>
          <a:lstStyle>
            <a:lvl1pPr>
              <a:defRPr sz="1500" b="1">
                <a:solidFill>
                  <a:srgbClr val="4FACFE"/>
                </a:solidFill>
              </a:defRPr>
            </a:lvl1pPr>
          </a:lstStyle>
          <a:p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34"/>
          <p:cNvSpPr txBox="1"/>
          <p:nvPr/>
        </p:nvSpPr>
        <p:spPr>
          <a:xfrm>
            <a:off x="9968545" y="5393951"/>
            <a:ext cx="751112" cy="32316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1500" b="1">
                <a:solidFill>
                  <a:srgbClr val="00A642"/>
                </a:solidFill>
              </a:defRPr>
            </a:lvl1pPr>
          </a:lstStyle>
          <a:p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6" name="TextBox 52"/>
          <p:cNvSpPr txBox="1"/>
          <p:nvPr/>
        </p:nvSpPr>
        <p:spPr>
          <a:xfrm>
            <a:off x="5534960" y="3398082"/>
            <a:ext cx="2341886" cy="707886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EFECTIVIDAD DE LA GESTIÓN</a:t>
            </a:r>
            <a:endParaRPr sz="2000" b="1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TextBox 52"/>
          <p:cNvSpPr txBox="1"/>
          <p:nvPr/>
        </p:nvSpPr>
        <p:spPr>
          <a:xfrm>
            <a:off x="6940431" y="4666619"/>
            <a:ext cx="1885241" cy="400110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CONFIANZA</a:t>
            </a:r>
            <a:endParaRPr sz="2000" b="1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5" name="Shape"/>
          <p:cNvSpPr/>
          <p:nvPr/>
        </p:nvSpPr>
        <p:spPr>
          <a:xfrm>
            <a:off x="3252086" y="1938302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gradFill>
            <a:gsLst>
              <a:gs pos="22846">
                <a:srgbClr val="FF3847"/>
              </a:gs>
              <a:gs pos="63342">
                <a:srgbClr val="FF7D25"/>
              </a:gs>
              <a:gs pos="100000">
                <a:srgbClr val="FFC203"/>
              </a:gs>
            </a:gsLst>
            <a:lin ang="2089255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6" name="Shape"/>
          <p:cNvSpPr/>
          <p:nvPr/>
        </p:nvSpPr>
        <p:spPr>
          <a:xfrm>
            <a:off x="6329351" y="1938302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7" name="Shape"/>
          <p:cNvSpPr/>
          <p:nvPr/>
        </p:nvSpPr>
        <p:spPr>
          <a:xfrm>
            <a:off x="5866774" y="1364916"/>
            <a:ext cx="1100645" cy="16279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1" h="21310" extrusionOk="0">
                <a:moveTo>
                  <a:pt x="432" y="7204"/>
                </a:moveTo>
                <a:lnTo>
                  <a:pt x="10562" y="108"/>
                </a:lnTo>
                <a:cubicBezTo>
                  <a:pt x="13790" y="-290"/>
                  <a:pt x="17115" y="434"/>
                  <a:pt x="19181" y="1985"/>
                </a:cubicBezTo>
                <a:cubicBezTo>
                  <a:pt x="20171" y="2728"/>
                  <a:pt x="20792" y="3603"/>
                  <a:pt x="21101" y="4510"/>
                </a:cubicBezTo>
                <a:cubicBezTo>
                  <a:pt x="21406" y="5402"/>
                  <a:pt x="21412" y="6334"/>
                  <a:pt x="21096" y="7249"/>
                </a:cubicBezTo>
                <a:lnTo>
                  <a:pt x="9234" y="21310"/>
                </a:lnTo>
                <a:cubicBezTo>
                  <a:pt x="10617" y="19821"/>
                  <a:pt x="11259" y="18148"/>
                  <a:pt x="11138" y="16480"/>
                </a:cubicBezTo>
                <a:cubicBezTo>
                  <a:pt x="11052" y="15280"/>
                  <a:pt x="10564" y="14075"/>
                  <a:pt x="9421" y="13053"/>
                </a:cubicBezTo>
                <a:cubicBezTo>
                  <a:pt x="8339" y="12086"/>
                  <a:pt x="6779" y="11382"/>
                  <a:pt x="5108" y="10828"/>
                </a:cubicBezTo>
                <a:cubicBezTo>
                  <a:pt x="4298" y="10560"/>
                  <a:pt x="3435" y="10309"/>
                  <a:pt x="2607" y="10063"/>
                </a:cubicBezTo>
                <a:cubicBezTo>
                  <a:pt x="1829" y="9832"/>
                  <a:pt x="1080" y="9600"/>
                  <a:pt x="561" y="9170"/>
                </a:cubicBezTo>
                <a:cubicBezTo>
                  <a:pt x="-137" y="8591"/>
                  <a:pt x="-188" y="7815"/>
                  <a:pt x="432" y="7204"/>
                </a:cubicBezTo>
                <a:close/>
              </a:path>
            </a:pathLst>
          </a:custGeom>
          <a:gradFill>
            <a:gsLst>
              <a:gs pos="0">
                <a:srgbClr val="E0E3E8"/>
              </a:gs>
              <a:gs pos="100000">
                <a:srgbClr val="FFFFFF"/>
              </a:gs>
            </a:gsLst>
            <a:path path="circle">
              <a:fillToRect l="119636" t="37721" r="-19636" b="62278"/>
            </a:path>
          </a:gradFill>
          <a:ln w="3175">
            <a:solidFill>
              <a:srgbClr val="F1F3F5"/>
            </a:solidFill>
            <a:miter/>
          </a:ln>
          <a:effectLst>
            <a:outerShdw blurRad="241300" dist="63500" dir="8100000" rotWithShape="0">
              <a:srgbClr val="000000">
                <a:alpha val="40000"/>
              </a:srgbClr>
            </a:outerShdw>
          </a:effectLst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78" name="TextBox 36"/>
          <p:cNvSpPr txBox="1"/>
          <p:nvPr/>
        </p:nvSpPr>
        <p:spPr>
          <a:xfrm>
            <a:off x="6925943" y="2017401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FF8A00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t>A</a:t>
            </a:r>
          </a:p>
        </p:txBody>
      </p:sp>
      <p:sp>
        <p:nvSpPr>
          <p:cNvPr id="79" name="TextBox 34"/>
          <p:cNvSpPr txBox="1"/>
          <p:nvPr/>
        </p:nvSpPr>
        <p:spPr>
          <a:xfrm>
            <a:off x="6652990" y="2681938"/>
            <a:ext cx="999730" cy="32316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1500" b="1">
                <a:solidFill>
                  <a:srgbClr val="FF8A00"/>
                </a:solidFill>
              </a:defRPr>
            </a:lvl1pPr>
          </a:lstStyle>
          <a:p>
            <a:pPr algn="ctr"/>
            <a:r>
              <a:rPr lang="es-E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7" name="Freeform 8"/>
          <p:cNvSpPr>
            <a:spLocks noChangeArrowheads="1"/>
          </p:cNvSpPr>
          <p:nvPr/>
        </p:nvSpPr>
        <p:spPr bwMode="auto">
          <a:xfrm>
            <a:off x="6273801" y="4311499"/>
            <a:ext cx="920256" cy="613838"/>
          </a:xfrm>
          <a:custGeom>
            <a:avLst/>
            <a:gdLst>
              <a:gd name="T0" fmla="*/ 2147483646 w 4053"/>
              <a:gd name="T1" fmla="*/ 2147483646 h 2705"/>
              <a:gd name="T2" fmla="*/ 2147483646 w 4053"/>
              <a:gd name="T3" fmla="*/ 2147483646 h 2705"/>
              <a:gd name="T4" fmla="*/ 2147483646 w 4053"/>
              <a:gd name="T5" fmla="*/ 2147483646 h 2705"/>
              <a:gd name="T6" fmla="*/ 2147483646 w 4053"/>
              <a:gd name="T7" fmla="*/ 2147483646 h 2705"/>
              <a:gd name="T8" fmla="*/ 2147483646 w 4053"/>
              <a:gd name="T9" fmla="*/ 0 h 2705"/>
              <a:gd name="T10" fmla="*/ 2147483646 w 4053"/>
              <a:gd name="T11" fmla="*/ 2147483646 h 2705"/>
              <a:gd name="T12" fmla="*/ 2147483646 w 4053"/>
              <a:gd name="T13" fmla="*/ 2147483646 h 2705"/>
              <a:gd name="T14" fmla="*/ 2147483646 w 4053"/>
              <a:gd name="T15" fmla="*/ 2147483646 h 2705"/>
              <a:gd name="T16" fmla="*/ 466453326 w 4053"/>
              <a:gd name="T17" fmla="*/ 2147483646 h 2705"/>
              <a:gd name="T18" fmla="*/ 2147483646 w 4053"/>
              <a:gd name="T19" fmla="*/ 2147483646 h 2705"/>
              <a:gd name="T20" fmla="*/ 2147483646 w 4053"/>
              <a:gd name="T21" fmla="*/ 2147483646 h 2705"/>
              <a:gd name="T22" fmla="*/ 2147483646 w 4053"/>
              <a:gd name="T23" fmla="*/ 2147483646 h 2705"/>
              <a:gd name="T24" fmla="*/ 466453326 w 4053"/>
              <a:gd name="T25" fmla="*/ 2147483646 h 2705"/>
              <a:gd name="T26" fmla="*/ 2147483646 w 4053"/>
              <a:gd name="T27" fmla="*/ 2147483646 h 2705"/>
              <a:gd name="T28" fmla="*/ 2147483646 w 4053"/>
              <a:gd name="T29" fmla="*/ 2147483646 h 2705"/>
              <a:gd name="T30" fmla="*/ 2147483646 w 4053"/>
              <a:gd name="T31" fmla="*/ 2147483646 h 2705"/>
              <a:gd name="T32" fmla="*/ 2147483646 w 4053"/>
              <a:gd name="T33" fmla="*/ 2147483646 h 2705"/>
              <a:gd name="T34" fmla="*/ 2147483646 w 4053"/>
              <a:gd name="T35" fmla="*/ 2147483646 h 2705"/>
              <a:gd name="T36" fmla="*/ 2147483646 w 4053"/>
              <a:gd name="T37" fmla="*/ 2147483646 h 2705"/>
              <a:gd name="T38" fmla="*/ 2147483646 w 4053"/>
              <a:gd name="T39" fmla="*/ 2147483646 h 2705"/>
              <a:gd name="T40" fmla="*/ 2147483646 w 4053"/>
              <a:gd name="T41" fmla="*/ 2147483646 h 2705"/>
              <a:gd name="T42" fmla="*/ 2147483646 w 4053"/>
              <a:gd name="T43" fmla="*/ 2147483646 h 2705"/>
              <a:gd name="T44" fmla="*/ 2147483646 w 4053"/>
              <a:gd name="T45" fmla="*/ 2147483646 h 2705"/>
              <a:gd name="T46" fmla="*/ 2147483646 w 4053"/>
              <a:gd name="T47" fmla="*/ 2147483646 h 2705"/>
              <a:gd name="T48" fmla="*/ 2147483646 w 4053"/>
              <a:gd name="T49" fmla="*/ 2147483646 h 2705"/>
              <a:gd name="T50" fmla="*/ 2147483646 w 4053"/>
              <a:gd name="T51" fmla="*/ 2147483646 h 2705"/>
              <a:gd name="T52" fmla="*/ 2147483646 w 4053"/>
              <a:gd name="T53" fmla="*/ 2147483646 h 2705"/>
              <a:gd name="T54" fmla="*/ 2147483646 w 4053"/>
              <a:gd name="T55" fmla="*/ 2147483646 h 2705"/>
              <a:gd name="T56" fmla="*/ 2147483646 w 4053"/>
              <a:gd name="T57" fmla="*/ 2147483646 h 2705"/>
              <a:gd name="T58" fmla="*/ 2147483646 w 4053"/>
              <a:gd name="T59" fmla="*/ 2147483646 h 2705"/>
              <a:gd name="T60" fmla="*/ 2147483646 w 4053"/>
              <a:gd name="T61" fmla="*/ 2147483646 h 2705"/>
              <a:gd name="T62" fmla="*/ 2147483646 w 4053"/>
              <a:gd name="T63" fmla="*/ 2147483646 h 2705"/>
              <a:gd name="T64" fmla="*/ 2147483646 w 4053"/>
              <a:gd name="T65" fmla="*/ 2147483646 h 2705"/>
              <a:gd name="T66" fmla="*/ 2147483646 w 4053"/>
              <a:gd name="T67" fmla="*/ 2147483646 h 2705"/>
              <a:gd name="T68" fmla="*/ 2147483646 w 4053"/>
              <a:gd name="T69" fmla="*/ 2147483646 h 2705"/>
              <a:gd name="T70" fmla="*/ 2147483646 w 4053"/>
              <a:gd name="T71" fmla="*/ 2147483646 h 2705"/>
              <a:gd name="T72" fmla="*/ 2147483646 w 4053"/>
              <a:gd name="T73" fmla="*/ 2147483646 h 2705"/>
              <a:gd name="T74" fmla="*/ 2147483646 w 4053"/>
              <a:gd name="T75" fmla="*/ 2147483646 h 2705"/>
              <a:gd name="T76" fmla="*/ 2147483646 w 4053"/>
              <a:gd name="T77" fmla="*/ 2147483646 h 2705"/>
              <a:gd name="T78" fmla="*/ 2147483646 w 4053"/>
              <a:gd name="T79" fmla="*/ 2147483646 h 2705"/>
              <a:gd name="T80" fmla="*/ 2147483646 w 4053"/>
              <a:gd name="T81" fmla="*/ 2147483646 h 2705"/>
              <a:gd name="T82" fmla="*/ 2147483646 w 4053"/>
              <a:gd name="T83" fmla="*/ 2147483646 h 2705"/>
              <a:gd name="T84" fmla="*/ 2147483646 w 4053"/>
              <a:gd name="T85" fmla="*/ 2147483646 h 2705"/>
              <a:gd name="T86" fmla="*/ 2147483646 w 4053"/>
              <a:gd name="T87" fmla="*/ 2147483646 h 2705"/>
              <a:gd name="T88" fmla="*/ 2147483646 w 4053"/>
              <a:gd name="T89" fmla="*/ 2147483646 h 2705"/>
              <a:gd name="T90" fmla="*/ 2147483646 w 4053"/>
              <a:gd name="T91" fmla="*/ 2147483646 h 2705"/>
              <a:gd name="T92" fmla="*/ 2147483646 w 4053"/>
              <a:gd name="T93" fmla="*/ 2147483646 h 2705"/>
              <a:gd name="T94" fmla="*/ 2147483646 w 4053"/>
              <a:gd name="T95" fmla="*/ 2147483646 h 270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4053" h="2705">
                <a:moveTo>
                  <a:pt x="3230" y="268"/>
                </a:moveTo>
                <a:lnTo>
                  <a:pt x="3230" y="268"/>
                </a:lnTo>
                <a:cubicBezTo>
                  <a:pt x="3603" y="1204"/>
                  <a:pt x="3603" y="1204"/>
                  <a:pt x="3603" y="1204"/>
                </a:cubicBezTo>
                <a:cubicBezTo>
                  <a:pt x="3135" y="1405"/>
                  <a:pt x="3135" y="1405"/>
                  <a:pt x="3135" y="1405"/>
                </a:cubicBezTo>
                <a:cubicBezTo>
                  <a:pt x="2886" y="1195"/>
                  <a:pt x="2121" y="535"/>
                  <a:pt x="2064" y="526"/>
                </a:cubicBezTo>
                <a:cubicBezTo>
                  <a:pt x="2007" y="526"/>
                  <a:pt x="1768" y="612"/>
                  <a:pt x="1739" y="621"/>
                </a:cubicBezTo>
                <a:cubicBezTo>
                  <a:pt x="1739" y="621"/>
                  <a:pt x="1596" y="659"/>
                  <a:pt x="1472" y="659"/>
                </a:cubicBezTo>
                <a:cubicBezTo>
                  <a:pt x="1415" y="659"/>
                  <a:pt x="1367" y="650"/>
                  <a:pt x="1338" y="631"/>
                </a:cubicBezTo>
                <a:cubicBezTo>
                  <a:pt x="1309" y="612"/>
                  <a:pt x="1300" y="593"/>
                  <a:pt x="1300" y="564"/>
                </a:cubicBezTo>
                <a:cubicBezTo>
                  <a:pt x="1300" y="516"/>
                  <a:pt x="1357" y="468"/>
                  <a:pt x="1386" y="459"/>
                </a:cubicBezTo>
                <a:cubicBezTo>
                  <a:pt x="1586" y="344"/>
                  <a:pt x="2112" y="144"/>
                  <a:pt x="2169" y="144"/>
                </a:cubicBezTo>
                <a:lnTo>
                  <a:pt x="2179" y="144"/>
                </a:lnTo>
                <a:cubicBezTo>
                  <a:pt x="2313" y="144"/>
                  <a:pt x="3125" y="249"/>
                  <a:pt x="3230" y="268"/>
                </a:cubicBezTo>
                <a:close/>
                <a:moveTo>
                  <a:pt x="3555" y="0"/>
                </a:moveTo>
                <a:lnTo>
                  <a:pt x="3555" y="0"/>
                </a:lnTo>
                <a:cubicBezTo>
                  <a:pt x="3545" y="0"/>
                  <a:pt x="3536" y="0"/>
                  <a:pt x="3517" y="10"/>
                </a:cubicBezTo>
                <a:cubicBezTo>
                  <a:pt x="3364" y="67"/>
                  <a:pt x="3364" y="67"/>
                  <a:pt x="3364" y="67"/>
                </a:cubicBezTo>
                <a:cubicBezTo>
                  <a:pt x="3335" y="77"/>
                  <a:pt x="3316" y="105"/>
                  <a:pt x="3306" y="124"/>
                </a:cubicBezTo>
                <a:cubicBezTo>
                  <a:pt x="3297" y="153"/>
                  <a:pt x="3297" y="182"/>
                  <a:pt x="3306" y="210"/>
                </a:cubicBezTo>
                <a:cubicBezTo>
                  <a:pt x="3698" y="1195"/>
                  <a:pt x="3698" y="1195"/>
                  <a:pt x="3698" y="1195"/>
                </a:cubicBezTo>
                <a:cubicBezTo>
                  <a:pt x="3717" y="1242"/>
                  <a:pt x="3775" y="1271"/>
                  <a:pt x="3832" y="1252"/>
                </a:cubicBezTo>
                <a:cubicBezTo>
                  <a:pt x="3985" y="1185"/>
                  <a:pt x="3985" y="1185"/>
                  <a:pt x="3985" y="1185"/>
                </a:cubicBezTo>
                <a:cubicBezTo>
                  <a:pt x="4014" y="1176"/>
                  <a:pt x="4033" y="1156"/>
                  <a:pt x="4042" y="1137"/>
                </a:cubicBezTo>
                <a:cubicBezTo>
                  <a:pt x="4052" y="1109"/>
                  <a:pt x="4052" y="1080"/>
                  <a:pt x="4042" y="1051"/>
                </a:cubicBezTo>
                <a:cubicBezTo>
                  <a:pt x="3650" y="67"/>
                  <a:pt x="3650" y="67"/>
                  <a:pt x="3650" y="67"/>
                </a:cubicBezTo>
                <a:cubicBezTo>
                  <a:pt x="3641" y="29"/>
                  <a:pt x="3603" y="0"/>
                  <a:pt x="3555" y="0"/>
                </a:cubicBezTo>
                <a:close/>
                <a:moveTo>
                  <a:pt x="10" y="1357"/>
                </a:moveTo>
                <a:lnTo>
                  <a:pt x="10" y="1357"/>
                </a:lnTo>
                <a:cubicBezTo>
                  <a:pt x="0" y="1376"/>
                  <a:pt x="10" y="1405"/>
                  <a:pt x="29" y="1433"/>
                </a:cubicBezTo>
                <a:cubicBezTo>
                  <a:pt x="48" y="1453"/>
                  <a:pt x="77" y="1462"/>
                  <a:pt x="105" y="1462"/>
                </a:cubicBezTo>
                <a:cubicBezTo>
                  <a:pt x="268" y="1481"/>
                  <a:pt x="268" y="1481"/>
                  <a:pt x="268" y="1481"/>
                </a:cubicBezTo>
                <a:cubicBezTo>
                  <a:pt x="325" y="1481"/>
                  <a:pt x="373" y="1433"/>
                  <a:pt x="383" y="1386"/>
                </a:cubicBezTo>
                <a:cubicBezTo>
                  <a:pt x="468" y="277"/>
                  <a:pt x="468" y="277"/>
                  <a:pt x="468" y="277"/>
                </a:cubicBezTo>
                <a:cubicBezTo>
                  <a:pt x="468" y="249"/>
                  <a:pt x="459" y="220"/>
                  <a:pt x="440" y="201"/>
                </a:cubicBezTo>
                <a:cubicBezTo>
                  <a:pt x="421" y="182"/>
                  <a:pt x="392" y="163"/>
                  <a:pt x="373" y="163"/>
                </a:cubicBezTo>
                <a:cubicBezTo>
                  <a:pt x="201" y="153"/>
                  <a:pt x="201" y="153"/>
                  <a:pt x="201" y="153"/>
                </a:cubicBezTo>
                <a:cubicBezTo>
                  <a:pt x="201" y="153"/>
                  <a:pt x="201" y="153"/>
                  <a:pt x="191" y="153"/>
                </a:cubicBezTo>
                <a:cubicBezTo>
                  <a:pt x="143" y="153"/>
                  <a:pt x="96" y="191"/>
                  <a:pt x="86" y="249"/>
                </a:cubicBezTo>
                <a:lnTo>
                  <a:pt x="10" y="1357"/>
                </a:lnTo>
                <a:close/>
                <a:moveTo>
                  <a:pt x="1672" y="2341"/>
                </a:moveTo>
                <a:lnTo>
                  <a:pt x="1672" y="2341"/>
                </a:lnTo>
                <a:cubicBezTo>
                  <a:pt x="1663" y="2303"/>
                  <a:pt x="1644" y="2265"/>
                  <a:pt x="1606" y="2236"/>
                </a:cubicBezTo>
                <a:cubicBezTo>
                  <a:pt x="1539" y="2179"/>
                  <a:pt x="1462" y="2188"/>
                  <a:pt x="1405" y="2265"/>
                </a:cubicBezTo>
                <a:cubicBezTo>
                  <a:pt x="1328" y="2360"/>
                  <a:pt x="1328" y="2360"/>
                  <a:pt x="1328" y="2360"/>
                </a:cubicBezTo>
                <a:cubicBezTo>
                  <a:pt x="1319" y="2370"/>
                  <a:pt x="1319" y="2370"/>
                  <a:pt x="1319" y="2370"/>
                </a:cubicBezTo>
                <a:cubicBezTo>
                  <a:pt x="1252" y="2456"/>
                  <a:pt x="1252" y="2456"/>
                  <a:pt x="1252" y="2456"/>
                </a:cubicBezTo>
                <a:cubicBezTo>
                  <a:pt x="1156" y="2561"/>
                  <a:pt x="1242" y="2647"/>
                  <a:pt x="1271" y="2666"/>
                </a:cubicBezTo>
                <a:cubicBezTo>
                  <a:pt x="1309" y="2695"/>
                  <a:pt x="1338" y="2704"/>
                  <a:pt x="1367" y="2704"/>
                </a:cubicBezTo>
                <a:cubicBezTo>
                  <a:pt x="1405" y="2704"/>
                  <a:pt x="1443" y="2685"/>
                  <a:pt x="1481" y="2638"/>
                </a:cubicBezTo>
                <a:cubicBezTo>
                  <a:pt x="1596" y="2504"/>
                  <a:pt x="1596" y="2504"/>
                  <a:pt x="1596" y="2504"/>
                </a:cubicBezTo>
                <a:cubicBezTo>
                  <a:pt x="1634" y="2456"/>
                  <a:pt x="1634" y="2456"/>
                  <a:pt x="1634" y="2456"/>
                </a:cubicBezTo>
                <a:cubicBezTo>
                  <a:pt x="1663" y="2418"/>
                  <a:pt x="1672" y="2379"/>
                  <a:pt x="1672" y="2341"/>
                </a:cubicBezTo>
                <a:close/>
                <a:moveTo>
                  <a:pt x="879" y="2274"/>
                </a:moveTo>
                <a:lnTo>
                  <a:pt x="879" y="2274"/>
                </a:lnTo>
                <a:cubicBezTo>
                  <a:pt x="822" y="2341"/>
                  <a:pt x="841" y="2399"/>
                  <a:pt x="927" y="2475"/>
                </a:cubicBezTo>
                <a:cubicBezTo>
                  <a:pt x="994" y="2532"/>
                  <a:pt x="1071" y="2523"/>
                  <a:pt x="1128" y="2446"/>
                </a:cubicBezTo>
                <a:cubicBezTo>
                  <a:pt x="1328" y="2217"/>
                  <a:pt x="1328" y="2217"/>
                  <a:pt x="1328" y="2217"/>
                </a:cubicBezTo>
                <a:cubicBezTo>
                  <a:pt x="1415" y="2102"/>
                  <a:pt x="1328" y="2017"/>
                  <a:pt x="1300" y="1997"/>
                </a:cubicBezTo>
                <a:cubicBezTo>
                  <a:pt x="1223" y="1940"/>
                  <a:pt x="1156" y="1950"/>
                  <a:pt x="1089" y="2026"/>
                </a:cubicBezTo>
                <a:cubicBezTo>
                  <a:pt x="984" y="2150"/>
                  <a:pt x="984" y="2150"/>
                  <a:pt x="984" y="2150"/>
                </a:cubicBezTo>
                <a:cubicBezTo>
                  <a:pt x="975" y="2160"/>
                  <a:pt x="975" y="2160"/>
                  <a:pt x="975" y="2160"/>
                </a:cubicBezTo>
                <a:lnTo>
                  <a:pt x="879" y="2274"/>
                </a:lnTo>
                <a:close/>
                <a:moveTo>
                  <a:pt x="602" y="1997"/>
                </a:moveTo>
                <a:lnTo>
                  <a:pt x="602" y="1997"/>
                </a:lnTo>
                <a:cubicBezTo>
                  <a:pt x="574" y="2035"/>
                  <a:pt x="554" y="2074"/>
                  <a:pt x="564" y="2112"/>
                </a:cubicBezTo>
                <a:cubicBezTo>
                  <a:pt x="574" y="2150"/>
                  <a:pt x="593" y="2188"/>
                  <a:pt x="631" y="2217"/>
                </a:cubicBezTo>
                <a:cubicBezTo>
                  <a:pt x="698" y="2274"/>
                  <a:pt x="774" y="2265"/>
                  <a:pt x="831" y="2188"/>
                </a:cubicBezTo>
                <a:cubicBezTo>
                  <a:pt x="1042" y="1930"/>
                  <a:pt x="1042" y="1930"/>
                  <a:pt x="1042" y="1930"/>
                </a:cubicBezTo>
                <a:cubicBezTo>
                  <a:pt x="1080" y="1892"/>
                  <a:pt x="1089" y="1854"/>
                  <a:pt x="1080" y="1816"/>
                </a:cubicBezTo>
                <a:cubicBezTo>
                  <a:pt x="1080" y="1777"/>
                  <a:pt x="1051" y="1749"/>
                  <a:pt x="1023" y="1720"/>
                </a:cubicBezTo>
                <a:cubicBezTo>
                  <a:pt x="946" y="1663"/>
                  <a:pt x="879" y="1673"/>
                  <a:pt x="812" y="1749"/>
                </a:cubicBezTo>
                <a:cubicBezTo>
                  <a:pt x="707" y="1873"/>
                  <a:pt x="707" y="1873"/>
                  <a:pt x="707" y="1873"/>
                </a:cubicBezTo>
                <a:cubicBezTo>
                  <a:pt x="698" y="1883"/>
                  <a:pt x="698" y="1883"/>
                  <a:pt x="698" y="1883"/>
                </a:cubicBezTo>
                <a:lnTo>
                  <a:pt x="602" y="1997"/>
                </a:lnTo>
                <a:close/>
                <a:moveTo>
                  <a:pt x="554" y="1902"/>
                </a:moveTo>
                <a:lnTo>
                  <a:pt x="554" y="1902"/>
                </a:lnTo>
                <a:cubicBezTo>
                  <a:pt x="765" y="1653"/>
                  <a:pt x="765" y="1653"/>
                  <a:pt x="765" y="1653"/>
                </a:cubicBezTo>
                <a:cubicBezTo>
                  <a:pt x="860" y="1548"/>
                  <a:pt x="765" y="1462"/>
                  <a:pt x="736" y="1443"/>
                </a:cubicBezTo>
                <a:cubicBezTo>
                  <a:pt x="669" y="1376"/>
                  <a:pt x="602" y="1386"/>
                  <a:pt x="535" y="1462"/>
                </a:cubicBezTo>
                <a:cubicBezTo>
                  <a:pt x="468" y="1558"/>
                  <a:pt x="468" y="1558"/>
                  <a:pt x="468" y="1558"/>
                </a:cubicBezTo>
                <a:cubicBezTo>
                  <a:pt x="459" y="1567"/>
                  <a:pt x="459" y="1567"/>
                  <a:pt x="459" y="1567"/>
                </a:cubicBezTo>
                <a:cubicBezTo>
                  <a:pt x="363" y="1682"/>
                  <a:pt x="363" y="1682"/>
                  <a:pt x="363" y="1682"/>
                </a:cubicBezTo>
                <a:cubicBezTo>
                  <a:pt x="325" y="1720"/>
                  <a:pt x="306" y="1758"/>
                  <a:pt x="316" y="1797"/>
                </a:cubicBezTo>
                <a:cubicBezTo>
                  <a:pt x="316" y="1835"/>
                  <a:pt x="344" y="1864"/>
                  <a:pt x="354" y="1883"/>
                </a:cubicBezTo>
                <a:cubicBezTo>
                  <a:pt x="392" y="1911"/>
                  <a:pt x="430" y="1940"/>
                  <a:pt x="478" y="1940"/>
                </a:cubicBezTo>
                <a:cubicBezTo>
                  <a:pt x="507" y="1940"/>
                  <a:pt x="526" y="1930"/>
                  <a:pt x="554" y="1902"/>
                </a:cubicBezTo>
                <a:close/>
                <a:moveTo>
                  <a:pt x="3077" y="1691"/>
                </a:moveTo>
                <a:lnTo>
                  <a:pt x="3077" y="1691"/>
                </a:lnTo>
                <a:cubicBezTo>
                  <a:pt x="3115" y="1634"/>
                  <a:pt x="3153" y="1548"/>
                  <a:pt x="3048" y="1472"/>
                </a:cubicBezTo>
                <a:cubicBezTo>
                  <a:pt x="2982" y="1405"/>
                  <a:pt x="2982" y="1405"/>
                  <a:pt x="2982" y="1405"/>
                </a:cubicBezTo>
                <a:cubicBezTo>
                  <a:pt x="2599" y="1070"/>
                  <a:pt x="2150" y="688"/>
                  <a:pt x="2045" y="631"/>
                </a:cubicBezTo>
                <a:cubicBezTo>
                  <a:pt x="1997" y="640"/>
                  <a:pt x="1873" y="678"/>
                  <a:pt x="1777" y="717"/>
                </a:cubicBezTo>
                <a:cubicBezTo>
                  <a:pt x="1768" y="717"/>
                  <a:pt x="1768" y="717"/>
                  <a:pt x="1768" y="717"/>
                </a:cubicBezTo>
                <a:cubicBezTo>
                  <a:pt x="1768" y="717"/>
                  <a:pt x="1615" y="765"/>
                  <a:pt x="1472" y="765"/>
                </a:cubicBezTo>
                <a:cubicBezTo>
                  <a:pt x="1395" y="765"/>
                  <a:pt x="1338" y="745"/>
                  <a:pt x="1290" y="717"/>
                </a:cubicBezTo>
                <a:cubicBezTo>
                  <a:pt x="1204" y="669"/>
                  <a:pt x="1195" y="602"/>
                  <a:pt x="1195" y="564"/>
                </a:cubicBezTo>
                <a:cubicBezTo>
                  <a:pt x="1204" y="478"/>
                  <a:pt x="1271" y="401"/>
                  <a:pt x="1328" y="373"/>
                </a:cubicBezTo>
                <a:cubicBezTo>
                  <a:pt x="554" y="277"/>
                  <a:pt x="554" y="277"/>
                  <a:pt x="554" y="277"/>
                </a:cubicBezTo>
                <a:cubicBezTo>
                  <a:pt x="478" y="1386"/>
                  <a:pt x="478" y="1386"/>
                  <a:pt x="478" y="1386"/>
                </a:cubicBezTo>
                <a:cubicBezTo>
                  <a:pt x="545" y="1319"/>
                  <a:pt x="602" y="1309"/>
                  <a:pt x="650" y="1309"/>
                </a:cubicBezTo>
                <a:cubicBezTo>
                  <a:pt x="698" y="1309"/>
                  <a:pt x="755" y="1329"/>
                  <a:pt x="803" y="1367"/>
                </a:cubicBezTo>
                <a:cubicBezTo>
                  <a:pt x="870" y="1424"/>
                  <a:pt x="908" y="1510"/>
                  <a:pt x="898" y="1586"/>
                </a:cubicBezTo>
                <a:cubicBezTo>
                  <a:pt x="965" y="1577"/>
                  <a:pt x="1023" y="1596"/>
                  <a:pt x="1080" y="1644"/>
                </a:cubicBezTo>
                <a:cubicBezTo>
                  <a:pt x="1156" y="1701"/>
                  <a:pt x="1185" y="1787"/>
                  <a:pt x="1175" y="1864"/>
                </a:cubicBezTo>
                <a:cubicBezTo>
                  <a:pt x="1242" y="1854"/>
                  <a:pt x="1300" y="1873"/>
                  <a:pt x="1357" y="1921"/>
                </a:cubicBezTo>
                <a:cubicBezTo>
                  <a:pt x="1424" y="1978"/>
                  <a:pt x="1453" y="2045"/>
                  <a:pt x="1453" y="2112"/>
                </a:cubicBezTo>
                <a:cubicBezTo>
                  <a:pt x="1529" y="2093"/>
                  <a:pt x="1606" y="2112"/>
                  <a:pt x="1663" y="2169"/>
                </a:cubicBezTo>
                <a:cubicBezTo>
                  <a:pt x="1759" y="2236"/>
                  <a:pt x="1787" y="2341"/>
                  <a:pt x="1749" y="2437"/>
                </a:cubicBezTo>
                <a:cubicBezTo>
                  <a:pt x="1816" y="2494"/>
                  <a:pt x="1816" y="2494"/>
                  <a:pt x="1816" y="2494"/>
                </a:cubicBezTo>
                <a:cubicBezTo>
                  <a:pt x="1825" y="2494"/>
                  <a:pt x="1825" y="2494"/>
                  <a:pt x="1835" y="2504"/>
                </a:cubicBezTo>
                <a:cubicBezTo>
                  <a:pt x="1863" y="2523"/>
                  <a:pt x="1892" y="2532"/>
                  <a:pt x="1921" y="2532"/>
                </a:cubicBezTo>
                <a:cubicBezTo>
                  <a:pt x="1969" y="2532"/>
                  <a:pt x="1997" y="2504"/>
                  <a:pt x="2026" y="2475"/>
                </a:cubicBezTo>
                <a:cubicBezTo>
                  <a:pt x="2064" y="2418"/>
                  <a:pt x="2093" y="2370"/>
                  <a:pt x="2036" y="2312"/>
                </a:cubicBezTo>
                <a:cubicBezTo>
                  <a:pt x="2036" y="2303"/>
                  <a:pt x="2036" y="2303"/>
                  <a:pt x="2036" y="2303"/>
                </a:cubicBezTo>
                <a:cubicBezTo>
                  <a:pt x="1692" y="2017"/>
                  <a:pt x="1692" y="2017"/>
                  <a:pt x="1692" y="2017"/>
                </a:cubicBezTo>
                <a:cubicBezTo>
                  <a:pt x="1682" y="2007"/>
                  <a:pt x="1672" y="1997"/>
                  <a:pt x="1672" y="1978"/>
                </a:cubicBezTo>
                <a:cubicBezTo>
                  <a:pt x="1672" y="1968"/>
                  <a:pt x="1672" y="1950"/>
                  <a:pt x="1682" y="1940"/>
                </a:cubicBezTo>
                <a:cubicBezTo>
                  <a:pt x="1701" y="1921"/>
                  <a:pt x="1739" y="1911"/>
                  <a:pt x="1759" y="1930"/>
                </a:cubicBezTo>
                <a:cubicBezTo>
                  <a:pt x="2207" y="2312"/>
                  <a:pt x="2207" y="2312"/>
                  <a:pt x="2207" y="2312"/>
                </a:cubicBezTo>
                <a:cubicBezTo>
                  <a:pt x="2236" y="2322"/>
                  <a:pt x="2255" y="2332"/>
                  <a:pt x="2284" y="2332"/>
                </a:cubicBezTo>
                <a:cubicBezTo>
                  <a:pt x="2332" y="2332"/>
                  <a:pt x="2370" y="2312"/>
                  <a:pt x="2408" y="2274"/>
                </a:cubicBezTo>
                <a:cubicBezTo>
                  <a:pt x="2437" y="2236"/>
                  <a:pt x="2447" y="2198"/>
                  <a:pt x="2447" y="2160"/>
                </a:cubicBezTo>
                <a:cubicBezTo>
                  <a:pt x="2437" y="2121"/>
                  <a:pt x="2418" y="2083"/>
                  <a:pt x="2380" y="2055"/>
                </a:cubicBezTo>
                <a:cubicBezTo>
                  <a:pt x="2322" y="2007"/>
                  <a:pt x="2322" y="2007"/>
                  <a:pt x="2322" y="2007"/>
                </a:cubicBezTo>
                <a:cubicBezTo>
                  <a:pt x="2074" y="1806"/>
                  <a:pt x="2074" y="1806"/>
                  <a:pt x="2074" y="1806"/>
                </a:cubicBezTo>
                <a:cubicBezTo>
                  <a:pt x="2064" y="1797"/>
                  <a:pt x="2055" y="1787"/>
                  <a:pt x="2055" y="1768"/>
                </a:cubicBezTo>
                <a:cubicBezTo>
                  <a:pt x="2055" y="1758"/>
                  <a:pt x="2055" y="1739"/>
                  <a:pt x="2064" y="1730"/>
                </a:cubicBezTo>
                <a:cubicBezTo>
                  <a:pt x="2083" y="1711"/>
                  <a:pt x="2121" y="1701"/>
                  <a:pt x="2141" y="1720"/>
                </a:cubicBezTo>
                <a:cubicBezTo>
                  <a:pt x="2551" y="2055"/>
                  <a:pt x="2551" y="2055"/>
                  <a:pt x="2551" y="2055"/>
                </a:cubicBezTo>
                <a:cubicBezTo>
                  <a:pt x="2580" y="2083"/>
                  <a:pt x="2618" y="2093"/>
                  <a:pt x="2647" y="2093"/>
                </a:cubicBezTo>
                <a:cubicBezTo>
                  <a:pt x="2695" y="2093"/>
                  <a:pt x="2752" y="2064"/>
                  <a:pt x="2791" y="2017"/>
                </a:cubicBezTo>
                <a:cubicBezTo>
                  <a:pt x="2819" y="1978"/>
                  <a:pt x="2829" y="1940"/>
                  <a:pt x="2829" y="1911"/>
                </a:cubicBezTo>
                <a:cubicBezTo>
                  <a:pt x="2829" y="1873"/>
                  <a:pt x="2800" y="1835"/>
                  <a:pt x="2762" y="1797"/>
                </a:cubicBezTo>
                <a:cubicBezTo>
                  <a:pt x="2638" y="1701"/>
                  <a:pt x="2638" y="1701"/>
                  <a:pt x="2638" y="1701"/>
                </a:cubicBezTo>
                <a:cubicBezTo>
                  <a:pt x="2427" y="1529"/>
                  <a:pt x="2427" y="1529"/>
                  <a:pt x="2427" y="1529"/>
                </a:cubicBezTo>
                <a:cubicBezTo>
                  <a:pt x="2408" y="1510"/>
                  <a:pt x="2399" y="1472"/>
                  <a:pt x="2418" y="1453"/>
                </a:cubicBezTo>
                <a:cubicBezTo>
                  <a:pt x="2437" y="1433"/>
                  <a:pt x="2475" y="1424"/>
                  <a:pt x="2494" y="1443"/>
                </a:cubicBezTo>
                <a:cubicBezTo>
                  <a:pt x="2848" y="1730"/>
                  <a:pt x="2848" y="1730"/>
                  <a:pt x="2848" y="1730"/>
                </a:cubicBezTo>
                <a:cubicBezTo>
                  <a:pt x="2915" y="1787"/>
                  <a:pt x="3010" y="1768"/>
                  <a:pt x="3077" y="16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>
            <a:defPPr>
              <a:defRPr lang="en-GB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endParaRPr lang="en-US"/>
          </a:p>
        </p:txBody>
      </p:sp>
      <p:grpSp>
        <p:nvGrpSpPr>
          <p:cNvPr id="111" name="Grupo 110"/>
          <p:cNvGrpSpPr/>
          <p:nvPr/>
        </p:nvGrpSpPr>
        <p:grpSpPr>
          <a:xfrm rot="647201">
            <a:off x="3248042" y="1951884"/>
            <a:ext cx="664429" cy="662964"/>
            <a:chOff x="3611563" y="1603375"/>
            <a:chExt cx="5038726" cy="5027613"/>
          </a:xfrm>
          <a:solidFill>
            <a:schemeClr val="bg1"/>
          </a:solidFill>
        </p:grpSpPr>
        <p:grpSp>
          <p:nvGrpSpPr>
            <p:cNvPr id="113" name="Grupo 112"/>
            <p:cNvGrpSpPr/>
            <p:nvPr/>
          </p:nvGrpSpPr>
          <p:grpSpPr>
            <a:xfrm>
              <a:off x="5573713" y="1603375"/>
              <a:ext cx="1117600" cy="1325563"/>
              <a:chOff x="5573713" y="1603375"/>
              <a:chExt cx="1117600" cy="1325563"/>
            </a:xfrm>
            <a:grpFill/>
          </p:grpSpPr>
          <p:sp>
            <p:nvSpPr>
              <p:cNvPr id="142" name="Freeform 5"/>
              <p:cNvSpPr/>
              <p:nvPr/>
            </p:nvSpPr>
            <p:spPr bwMode="auto">
              <a:xfrm>
                <a:off x="5791201" y="1863725"/>
                <a:ext cx="682625" cy="474663"/>
              </a:xfrm>
              <a:custGeom>
                <a:avLst/>
                <a:gdLst>
                  <a:gd name="T0" fmla="*/ 118 w 180"/>
                  <a:gd name="T1" fmla="*/ 0 h 125"/>
                  <a:gd name="T2" fmla="*/ 0 w 180"/>
                  <a:gd name="T3" fmla="*/ 43 h 125"/>
                  <a:gd name="T4" fmla="*/ 90 w 180"/>
                  <a:gd name="T5" fmla="*/ 125 h 125"/>
                  <a:gd name="T6" fmla="*/ 180 w 180"/>
                  <a:gd name="T7" fmla="*/ 35 h 125"/>
                  <a:gd name="T8" fmla="*/ 118 w 180"/>
                  <a:gd name="T9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125">
                    <a:moveTo>
                      <a:pt x="118" y="0"/>
                    </a:moveTo>
                    <a:cubicBezTo>
                      <a:pt x="93" y="44"/>
                      <a:pt x="22" y="42"/>
                      <a:pt x="0" y="43"/>
                    </a:cubicBezTo>
                    <a:cubicBezTo>
                      <a:pt x="4" y="89"/>
                      <a:pt x="43" y="125"/>
                      <a:pt x="90" y="125"/>
                    </a:cubicBezTo>
                    <a:cubicBezTo>
                      <a:pt x="139" y="125"/>
                      <a:pt x="180" y="84"/>
                      <a:pt x="180" y="35"/>
                    </a:cubicBezTo>
                    <a:cubicBezTo>
                      <a:pt x="142" y="32"/>
                      <a:pt x="118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43" name="Freeform 6"/>
              <p:cNvSpPr/>
              <p:nvPr/>
            </p:nvSpPr>
            <p:spPr bwMode="auto">
              <a:xfrm>
                <a:off x="5791201" y="1603375"/>
                <a:ext cx="682625" cy="369888"/>
              </a:xfrm>
              <a:custGeom>
                <a:avLst/>
                <a:gdLst>
                  <a:gd name="T0" fmla="*/ 90 w 180"/>
                  <a:gd name="T1" fmla="*/ 0 h 98"/>
                  <a:gd name="T2" fmla="*/ 0 w 180"/>
                  <a:gd name="T3" fmla="*/ 90 h 98"/>
                  <a:gd name="T4" fmla="*/ 0 w 180"/>
                  <a:gd name="T5" fmla="*/ 98 h 98"/>
                  <a:gd name="T6" fmla="*/ 118 w 180"/>
                  <a:gd name="T7" fmla="*/ 49 h 98"/>
                  <a:gd name="T8" fmla="*/ 180 w 180"/>
                  <a:gd name="T9" fmla="*/ 90 h 98"/>
                  <a:gd name="T10" fmla="*/ 180 w 180"/>
                  <a:gd name="T11" fmla="*/ 90 h 98"/>
                  <a:gd name="T12" fmla="*/ 90 w 180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98">
                    <a:moveTo>
                      <a:pt x="90" y="0"/>
                    </a:moveTo>
                    <a:cubicBezTo>
                      <a:pt x="40" y="0"/>
                      <a:pt x="0" y="41"/>
                      <a:pt x="0" y="90"/>
                    </a:cubicBezTo>
                    <a:cubicBezTo>
                      <a:pt x="0" y="93"/>
                      <a:pt x="0" y="96"/>
                      <a:pt x="0" y="98"/>
                    </a:cubicBezTo>
                    <a:cubicBezTo>
                      <a:pt x="22" y="98"/>
                      <a:pt x="93" y="93"/>
                      <a:pt x="118" y="49"/>
                    </a:cubicBezTo>
                    <a:cubicBezTo>
                      <a:pt x="118" y="49"/>
                      <a:pt x="142" y="88"/>
                      <a:pt x="180" y="90"/>
                    </a:cubicBezTo>
                    <a:cubicBezTo>
                      <a:pt x="180" y="90"/>
                      <a:pt x="180" y="90"/>
                      <a:pt x="180" y="90"/>
                    </a:cubicBezTo>
                    <a:cubicBezTo>
                      <a:pt x="180" y="41"/>
                      <a:pt x="139" y="0"/>
                      <a:pt x="9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44" name="Freeform 7"/>
              <p:cNvSpPr/>
              <p:nvPr/>
            </p:nvSpPr>
            <p:spPr bwMode="auto">
              <a:xfrm>
                <a:off x="5573713" y="2349500"/>
                <a:ext cx="1117600" cy="579438"/>
              </a:xfrm>
              <a:custGeom>
                <a:avLst/>
                <a:gdLst>
                  <a:gd name="T0" fmla="*/ 181 w 294"/>
                  <a:gd name="T1" fmla="*/ 0 h 153"/>
                  <a:gd name="T2" fmla="*/ 147 w 294"/>
                  <a:gd name="T3" fmla="*/ 117 h 153"/>
                  <a:gd name="T4" fmla="*/ 113 w 294"/>
                  <a:gd name="T5" fmla="*/ 0 h 153"/>
                  <a:gd name="T6" fmla="*/ 19 w 294"/>
                  <a:gd name="T7" fmla="*/ 153 h 153"/>
                  <a:gd name="T8" fmla="*/ 147 w 294"/>
                  <a:gd name="T9" fmla="*/ 153 h 153"/>
                  <a:gd name="T10" fmla="*/ 275 w 294"/>
                  <a:gd name="T11" fmla="*/ 153 h 153"/>
                  <a:gd name="T12" fmla="*/ 181 w 294"/>
                  <a:gd name="T1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4" h="153">
                    <a:moveTo>
                      <a:pt x="181" y="0"/>
                    </a:move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0" y="22"/>
                      <a:pt x="19" y="153"/>
                      <a:pt x="19" y="153"/>
                    </a:cubicBezTo>
                    <a:cubicBezTo>
                      <a:pt x="147" y="153"/>
                      <a:pt x="147" y="153"/>
                      <a:pt x="147" y="153"/>
                    </a:cubicBezTo>
                    <a:cubicBezTo>
                      <a:pt x="275" y="153"/>
                      <a:pt x="275" y="153"/>
                      <a:pt x="275" y="153"/>
                    </a:cubicBezTo>
                    <a:cubicBezTo>
                      <a:pt x="275" y="153"/>
                      <a:pt x="294" y="22"/>
                      <a:pt x="18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14" name="Grupo 113"/>
            <p:cNvGrpSpPr/>
            <p:nvPr/>
          </p:nvGrpSpPr>
          <p:grpSpPr>
            <a:xfrm>
              <a:off x="7321551" y="3562350"/>
              <a:ext cx="1328738" cy="1112838"/>
              <a:chOff x="7321551" y="3562350"/>
              <a:chExt cx="1328738" cy="1112838"/>
            </a:xfrm>
            <a:grpFill/>
          </p:grpSpPr>
          <p:sp>
            <p:nvSpPr>
              <p:cNvPr id="139" name="Freeform 8"/>
              <p:cNvSpPr/>
              <p:nvPr/>
            </p:nvSpPr>
            <p:spPr bwMode="auto">
              <a:xfrm>
                <a:off x="7916863" y="3778250"/>
                <a:ext cx="471488" cy="681038"/>
              </a:xfrm>
              <a:custGeom>
                <a:avLst/>
                <a:gdLst>
                  <a:gd name="T0" fmla="*/ 124 w 124"/>
                  <a:gd name="T1" fmla="*/ 118 h 180"/>
                  <a:gd name="T2" fmla="*/ 82 w 124"/>
                  <a:gd name="T3" fmla="*/ 0 h 180"/>
                  <a:gd name="T4" fmla="*/ 0 w 124"/>
                  <a:gd name="T5" fmla="*/ 90 h 180"/>
                  <a:gd name="T6" fmla="*/ 90 w 124"/>
                  <a:gd name="T7" fmla="*/ 180 h 180"/>
                  <a:gd name="T8" fmla="*/ 124 w 124"/>
                  <a:gd name="T9" fmla="*/ 118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80">
                    <a:moveTo>
                      <a:pt x="124" y="118"/>
                    </a:moveTo>
                    <a:cubicBezTo>
                      <a:pt x="81" y="93"/>
                      <a:pt x="82" y="22"/>
                      <a:pt x="82" y="0"/>
                    </a:cubicBezTo>
                    <a:cubicBezTo>
                      <a:pt x="36" y="4"/>
                      <a:pt x="0" y="43"/>
                      <a:pt x="0" y="90"/>
                    </a:cubicBezTo>
                    <a:cubicBezTo>
                      <a:pt x="0" y="140"/>
                      <a:pt x="40" y="180"/>
                      <a:pt x="90" y="180"/>
                    </a:cubicBezTo>
                    <a:cubicBezTo>
                      <a:pt x="93" y="142"/>
                      <a:pt x="124" y="118"/>
                      <a:pt x="124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40" name="Freeform 9"/>
              <p:cNvSpPr/>
              <p:nvPr/>
            </p:nvSpPr>
            <p:spPr bwMode="auto">
              <a:xfrm>
                <a:off x="8277226" y="3778250"/>
                <a:ext cx="373063" cy="681038"/>
              </a:xfrm>
              <a:custGeom>
                <a:avLst/>
                <a:gdLst>
                  <a:gd name="T0" fmla="*/ 98 w 98"/>
                  <a:gd name="T1" fmla="*/ 90 h 180"/>
                  <a:gd name="T2" fmla="*/ 8 w 98"/>
                  <a:gd name="T3" fmla="*/ 0 h 180"/>
                  <a:gd name="T4" fmla="*/ 0 w 98"/>
                  <a:gd name="T5" fmla="*/ 0 h 180"/>
                  <a:gd name="T6" fmla="*/ 50 w 98"/>
                  <a:gd name="T7" fmla="*/ 118 h 180"/>
                  <a:gd name="T8" fmla="*/ 8 w 98"/>
                  <a:gd name="T9" fmla="*/ 180 h 180"/>
                  <a:gd name="T10" fmla="*/ 8 w 98"/>
                  <a:gd name="T11" fmla="*/ 180 h 180"/>
                  <a:gd name="T12" fmla="*/ 98 w 98"/>
                  <a:gd name="T13" fmla="*/ 9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80">
                    <a:moveTo>
                      <a:pt x="98" y="90"/>
                    </a:moveTo>
                    <a:cubicBezTo>
                      <a:pt x="98" y="40"/>
                      <a:pt x="58" y="0"/>
                      <a:pt x="8" y="0"/>
                    </a:cubicBezTo>
                    <a:cubicBezTo>
                      <a:pt x="5" y="0"/>
                      <a:pt x="3" y="0"/>
                      <a:pt x="0" y="0"/>
                    </a:cubicBezTo>
                    <a:cubicBezTo>
                      <a:pt x="1" y="22"/>
                      <a:pt x="6" y="93"/>
                      <a:pt x="50" y="118"/>
                    </a:cubicBezTo>
                    <a:cubicBezTo>
                      <a:pt x="50" y="118"/>
                      <a:pt x="11" y="142"/>
                      <a:pt x="8" y="180"/>
                    </a:cubicBezTo>
                    <a:cubicBezTo>
                      <a:pt x="8" y="180"/>
                      <a:pt x="8" y="180"/>
                      <a:pt x="8" y="180"/>
                    </a:cubicBezTo>
                    <a:cubicBezTo>
                      <a:pt x="58" y="180"/>
                      <a:pt x="98" y="140"/>
                      <a:pt x="98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41" name="Freeform 10"/>
              <p:cNvSpPr/>
              <p:nvPr/>
            </p:nvSpPr>
            <p:spPr bwMode="auto">
              <a:xfrm>
                <a:off x="7321551" y="3562350"/>
                <a:ext cx="581025" cy="1112838"/>
              </a:xfrm>
              <a:custGeom>
                <a:avLst/>
                <a:gdLst>
                  <a:gd name="T0" fmla="*/ 153 w 153"/>
                  <a:gd name="T1" fmla="*/ 181 h 294"/>
                  <a:gd name="T2" fmla="*/ 36 w 153"/>
                  <a:gd name="T3" fmla="*/ 147 h 294"/>
                  <a:gd name="T4" fmla="*/ 153 w 153"/>
                  <a:gd name="T5" fmla="*/ 113 h 294"/>
                  <a:gd name="T6" fmla="*/ 0 w 153"/>
                  <a:gd name="T7" fmla="*/ 19 h 294"/>
                  <a:gd name="T8" fmla="*/ 0 w 153"/>
                  <a:gd name="T9" fmla="*/ 147 h 294"/>
                  <a:gd name="T10" fmla="*/ 0 w 153"/>
                  <a:gd name="T11" fmla="*/ 275 h 294"/>
                  <a:gd name="T12" fmla="*/ 153 w 153"/>
                  <a:gd name="T13" fmla="*/ 18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294">
                    <a:moveTo>
                      <a:pt x="153" y="181"/>
                    </a:moveTo>
                    <a:cubicBezTo>
                      <a:pt x="36" y="147"/>
                      <a:pt x="36" y="147"/>
                      <a:pt x="36" y="147"/>
                    </a:cubicBezTo>
                    <a:cubicBezTo>
                      <a:pt x="153" y="113"/>
                      <a:pt x="153" y="113"/>
                      <a:pt x="153" y="113"/>
                    </a:cubicBezTo>
                    <a:cubicBezTo>
                      <a:pt x="131" y="0"/>
                      <a:pt x="0" y="19"/>
                      <a:pt x="0" y="19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275"/>
                      <a:pt x="0" y="275"/>
                      <a:pt x="0" y="275"/>
                    </a:cubicBezTo>
                    <a:cubicBezTo>
                      <a:pt x="0" y="275"/>
                      <a:pt x="131" y="294"/>
                      <a:pt x="153" y="1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15" name="Grupo 114"/>
            <p:cNvGrpSpPr/>
            <p:nvPr/>
          </p:nvGrpSpPr>
          <p:grpSpPr>
            <a:xfrm>
              <a:off x="5570538" y="5308600"/>
              <a:ext cx="1120775" cy="1322388"/>
              <a:chOff x="5570538" y="5308600"/>
              <a:chExt cx="1120775" cy="1322388"/>
            </a:xfrm>
            <a:grpFill/>
          </p:grpSpPr>
          <p:sp>
            <p:nvSpPr>
              <p:cNvPr id="136" name="Freeform 11"/>
              <p:cNvSpPr/>
              <p:nvPr/>
            </p:nvSpPr>
            <p:spPr bwMode="auto">
              <a:xfrm>
                <a:off x="5791201" y="5899150"/>
                <a:ext cx="679450" cy="474663"/>
              </a:xfrm>
              <a:custGeom>
                <a:avLst/>
                <a:gdLst>
                  <a:gd name="T0" fmla="*/ 61 w 179"/>
                  <a:gd name="T1" fmla="*/ 125 h 125"/>
                  <a:gd name="T2" fmla="*/ 179 w 179"/>
                  <a:gd name="T3" fmla="*/ 82 h 125"/>
                  <a:gd name="T4" fmla="*/ 90 w 179"/>
                  <a:gd name="T5" fmla="*/ 0 h 125"/>
                  <a:gd name="T6" fmla="*/ 0 w 179"/>
                  <a:gd name="T7" fmla="*/ 90 h 125"/>
                  <a:gd name="T8" fmla="*/ 61 w 179"/>
                  <a:gd name="T9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25">
                    <a:moveTo>
                      <a:pt x="61" y="125"/>
                    </a:moveTo>
                    <a:cubicBezTo>
                      <a:pt x="87" y="81"/>
                      <a:pt x="157" y="83"/>
                      <a:pt x="179" y="82"/>
                    </a:cubicBezTo>
                    <a:cubicBezTo>
                      <a:pt x="175" y="36"/>
                      <a:pt x="137" y="0"/>
                      <a:pt x="90" y="0"/>
                    </a:cubicBezTo>
                    <a:cubicBezTo>
                      <a:pt x="40" y="0"/>
                      <a:pt x="0" y="40"/>
                      <a:pt x="0" y="90"/>
                    </a:cubicBezTo>
                    <a:cubicBezTo>
                      <a:pt x="37" y="93"/>
                      <a:pt x="61" y="125"/>
                      <a:pt x="61" y="1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37" name="Freeform 12"/>
              <p:cNvSpPr/>
              <p:nvPr/>
            </p:nvSpPr>
            <p:spPr bwMode="auto">
              <a:xfrm>
                <a:off x="5791201" y="6259513"/>
                <a:ext cx="682625" cy="371475"/>
              </a:xfrm>
              <a:custGeom>
                <a:avLst/>
                <a:gdLst>
                  <a:gd name="T0" fmla="*/ 90 w 180"/>
                  <a:gd name="T1" fmla="*/ 98 h 98"/>
                  <a:gd name="T2" fmla="*/ 180 w 180"/>
                  <a:gd name="T3" fmla="*/ 8 h 98"/>
                  <a:gd name="T4" fmla="*/ 179 w 180"/>
                  <a:gd name="T5" fmla="*/ 0 h 98"/>
                  <a:gd name="T6" fmla="*/ 61 w 180"/>
                  <a:gd name="T7" fmla="*/ 50 h 98"/>
                  <a:gd name="T8" fmla="*/ 0 w 180"/>
                  <a:gd name="T9" fmla="*/ 8 h 98"/>
                  <a:gd name="T10" fmla="*/ 0 w 180"/>
                  <a:gd name="T11" fmla="*/ 8 h 98"/>
                  <a:gd name="T12" fmla="*/ 90 w 180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98">
                    <a:moveTo>
                      <a:pt x="90" y="98"/>
                    </a:moveTo>
                    <a:cubicBezTo>
                      <a:pt x="139" y="98"/>
                      <a:pt x="180" y="58"/>
                      <a:pt x="180" y="8"/>
                    </a:cubicBezTo>
                    <a:cubicBezTo>
                      <a:pt x="180" y="6"/>
                      <a:pt x="180" y="3"/>
                      <a:pt x="179" y="0"/>
                    </a:cubicBezTo>
                    <a:cubicBezTo>
                      <a:pt x="157" y="1"/>
                      <a:pt x="87" y="6"/>
                      <a:pt x="61" y="50"/>
                    </a:cubicBezTo>
                    <a:cubicBezTo>
                      <a:pt x="61" y="50"/>
                      <a:pt x="37" y="11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58"/>
                      <a:pt x="40" y="98"/>
                      <a:pt x="90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38" name="Freeform 13"/>
              <p:cNvSpPr/>
              <p:nvPr/>
            </p:nvSpPr>
            <p:spPr bwMode="auto">
              <a:xfrm>
                <a:off x="5570538" y="5308600"/>
                <a:ext cx="1120775" cy="576263"/>
              </a:xfrm>
              <a:custGeom>
                <a:avLst/>
                <a:gdLst>
                  <a:gd name="T0" fmla="*/ 113 w 295"/>
                  <a:gd name="T1" fmla="*/ 152 h 152"/>
                  <a:gd name="T2" fmla="*/ 147 w 295"/>
                  <a:gd name="T3" fmla="*/ 35 h 152"/>
                  <a:gd name="T4" fmla="*/ 182 w 295"/>
                  <a:gd name="T5" fmla="*/ 152 h 152"/>
                  <a:gd name="T6" fmla="*/ 275 w 295"/>
                  <a:gd name="T7" fmla="*/ 0 h 152"/>
                  <a:gd name="T8" fmla="*/ 147 w 295"/>
                  <a:gd name="T9" fmla="*/ 0 h 152"/>
                  <a:gd name="T10" fmla="*/ 20 w 295"/>
                  <a:gd name="T11" fmla="*/ 0 h 152"/>
                  <a:gd name="T12" fmla="*/ 113 w 295"/>
                  <a:gd name="T13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5" h="152">
                    <a:moveTo>
                      <a:pt x="113" y="152"/>
                    </a:moveTo>
                    <a:cubicBezTo>
                      <a:pt x="147" y="35"/>
                      <a:pt x="147" y="35"/>
                      <a:pt x="147" y="35"/>
                    </a:cubicBezTo>
                    <a:cubicBezTo>
                      <a:pt x="182" y="152"/>
                      <a:pt x="182" y="152"/>
                      <a:pt x="182" y="152"/>
                    </a:cubicBezTo>
                    <a:cubicBezTo>
                      <a:pt x="295" y="130"/>
                      <a:pt x="275" y="0"/>
                      <a:pt x="275" y="0"/>
                    </a:cubicBezTo>
                    <a:cubicBezTo>
                      <a:pt x="147" y="0"/>
                      <a:pt x="147" y="0"/>
                      <a:pt x="147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30"/>
                      <a:pt x="113" y="1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16" name="Grupo 115"/>
            <p:cNvGrpSpPr/>
            <p:nvPr/>
          </p:nvGrpSpPr>
          <p:grpSpPr>
            <a:xfrm>
              <a:off x="3611563" y="3562350"/>
              <a:ext cx="1328738" cy="1112838"/>
              <a:chOff x="3611563" y="3562350"/>
              <a:chExt cx="1328738" cy="1112838"/>
            </a:xfrm>
            <a:grpFill/>
          </p:grpSpPr>
          <p:sp>
            <p:nvSpPr>
              <p:cNvPr id="133" name="Freeform 14"/>
              <p:cNvSpPr/>
              <p:nvPr/>
            </p:nvSpPr>
            <p:spPr bwMode="auto">
              <a:xfrm>
                <a:off x="3873501" y="3778250"/>
                <a:ext cx="469900" cy="681038"/>
              </a:xfrm>
              <a:custGeom>
                <a:avLst/>
                <a:gdLst>
                  <a:gd name="T0" fmla="*/ 0 w 124"/>
                  <a:gd name="T1" fmla="*/ 62 h 180"/>
                  <a:gd name="T2" fmla="*/ 42 w 124"/>
                  <a:gd name="T3" fmla="*/ 180 h 180"/>
                  <a:gd name="T4" fmla="*/ 124 w 124"/>
                  <a:gd name="T5" fmla="*/ 90 h 180"/>
                  <a:gd name="T6" fmla="*/ 34 w 124"/>
                  <a:gd name="T7" fmla="*/ 0 h 180"/>
                  <a:gd name="T8" fmla="*/ 0 w 124"/>
                  <a:gd name="T9" fmla="*/ 6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80">
                    <a:moveTo>
                      <a:pt x="0" y="62"/>
                    </a:moveTo>
                    <a:cubicBezTo>
                      <a:pt x="44" y="87"/>
                      <a:pt x="42" y="157"/>
                      <a:pt x="42" y="180"/>
                    </a:cubicBezTo>
                    <a:cubicBezTo>
                      <a:pt x="88" y="176"/>
                      <a:pt x="124" y="137"/>
                      <a:pt x="124" y="90"/>
                    </a:cubicBezTo>
                    <a:cubicBezTo>
                      <a:pt x="124" y="40"/>
                      <a:pt x="84" y="0"/>
                      <a:pt x="34" y="0"/>
                    </a:cubicBezTo>
                    <a:cubicBezTo>
                      <a:pt x="32" y="37"/>
                      <a:pt x="0" y="62"/>
                      <a:pt x="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34" name="Freeform 15"/>
              <p:cNvSpPr/>
              <p:nvPr/>
            </p:nvSpPr>
            <p:spPr bwMode="auto">
              <a:xfrm>
                <a:off x="3611563" y="3778250"/>
                <a:ext cx="371475" cy="681038"/>
              </a:xfrm>
              <a:custGeom>
                <a:avLst/>
                <a:gdLst>
                  <a:gd name="T0" fmla="*/ 0 w 98"/>
                  <a:gd name="T1" fmla="*/ 90 h 180"/>
                  <a:gd name="T2" fmla="*/ 90 w 98"/>
                  <a:gd name="T3" fmla="*/ 180 h 180"/>
                  <a:gd name="T4" fmla="*/ 98 w 98"/>
                  <a:gd name="T5" fmla="*/ 180 h 180"/>
                  <a:gd name="T6" fmla="*/ 49 w 98"/>
                  <a:gd name="T7" fmla="*/ 62 h 180"/>
                  <a:gd name="T8" fmla="*/ 90 w 98"/>
                  <a:gd name="T9" fmla="*/ 0 h 180"/>
                  <a:gd name="T10" fmla="*/ 90 w 98"/>
                  <a:gd name="T11" fmla="*/ 0 h 180"/>
                  <a:gd name="T12" fmla="*/ 0 w 98"/>
                  <a:gd name="T13" fmla="*/ 9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80">
                    <a:moveTo>
                      <a:pt x="0" y="90"/>
                    </a:moveTo>
                    <a:cubicBezTo>
                      <a:pt x="0" y="140"/>
                      <a:pt x="40" y="180"/>
                      <a:pt x="90" y="180"/>
                    </a:cubicBezTo>
                    <a:cubicBezTo>
                      <a:pt x="93" y="180"/>
                      <a:pt x="95" y="180"/>
                      <a:pt x="98" y="180"/>
                    </a:cubicBezTo>
                    <a:cubicBezTo>
                      <a:pt x="98" y="157"/>
                      <a:pt x="92" y="87"/>
                      <a:pt x="49" y="62"/>
                    </a:cubicBezTo>
                    <a:cubicBezTo>
                      <a:pt x="49" y="62"/>
                      <a:pt x="87" y="37"/>
                      <a:pt x="9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40" y="0"/>
                      <a:pt x="0" y="40"/>
                      <a:pt x="0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35" name="Freeform 16"/>
              <p:cNvSpPr/>
              <p:nvPr/>
            </p:nvSpPr>
            <p:spPr bwMode="auto">
              <a:xfrm>
                <a:off x="4359276" y="3562350"/>
                <a:ext cx="581025" cy="1112838"/>
              </a:xfrm>
              <a:custGeom>
                <a:avLst/>
                <a:gdLst>
                  <a:gd name="T0" fmla="*/ 0 w 153"/>
                  <a:gd name="T1" fmla="*/ 112 h 294"/>
                  <a:gd name="T2" fmla="*/ 117 w 153"/>
                  <a:gd name="T3" fmla="*/ 147 h 294"/>
                  <a:gd name="T4" fmla="*/ 0 w 153"/>
                  <a:gd name="T5" fmla="*/ 181 h 294"/>
                  <a:gd name="T6" fmla="*/ 153 w 153"/>
                  <a:gd name="T7" fmla="*/ 274 h 294"/>
                  <a:gd name="T8" fmla="*/ 153 w 153"/>
                  <a:gd name="T9" fmla="*/ 147 h 294"/>
                  <a:gd name="T10" fmla="*/ 153 w 153"/>
                  <a:gd name="T11" fmla="*/ 19 h 294"/>
                  <a:gd name="T12" fmla="*/ 0 w 153"/>
                  <a:gd name="T13" fmla="*/ 112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294">
                    <a:moveTo>
                      <a:pt x="0" y="112"/>
                    </a:moveTo>
                    <a:cubicBezTo>
                      <a:pt x="117" y="147"/>
                      <a:pt x="117" y="147"/>
                      <a:pt x="117" y="147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22" y="294"/>
                      <a:pt x="153" y="274"/>
                      <a:pt x="153" y="274"/>
                    </a:cubicBezTo>
                    <a:cubicBezTo>
                      <a:pt x="153" y="147"/>
                      <a:pt x="153" y="147"/>
                      <a:pt x="153" y="147"/>
                    </a:cubicBezTo>
                    <a:cubicBezTo>
                      <a:pt x="153" y="19"/>
                      <a:pt x="153" y="19"/>
                      <a:pt x="153" y="19"/>
                    </a:cubicBezTo>
                    <a:cubicBezTo>
                      <a:pt x="153" y="19"/>
                      <a:pt x="22" y="0"/>
                      <a:pt x="0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17" name="Grupo 116"/>
            <p:cNvGrpSpPr/>
            <p:nvPr/>
          </p:nvGrpSpPr>
          <p:grpSpPr>
            <a:xfrm>
              <a:off x="6637338" y="1947863"/>
              <a:ext cx="1666875" cy="1666875"/>
              <a:chOff x="6637338" y="1947863"/>
              <a:chExt cx="1666875" cy="1666875"/>
            </a:xfrm>
            <a:grpFill/>
          </p:grpSpPr>
          <p:sp>
            <p:nvSpPr>
              <p:cNvPr id="130" name="Freeform 17"/>
              <p:cNvSpPr/>
              <p:nvPr/>
            </p:nvSpPr>
            <p:spPr bwMode="auto">
              <a:xfrm>
                <a:off x="7272338" y="2417763"/>
                <a:ext cx="581025" cy="568325"/>
              </a:xfrm>
              <a:custGeom>
                <a:avLst/>
                <a:gdLst>
                  <a:gd name="T0" fmla="*/ 142 w 153"/>
                  <a:gd name="T1" fmla="*/ 47 h 150"/>
                  <a:gd name="T2" fmla="*/ 34 w 153"/>
                  <a:gd name="T3" fmla="*/ 0 h 150"/>
                  <a:gd name="T4" fmla="*/ 34 w 153"/>
                  <a:gd name="T5" fmla="*/ 115 h 150"/>
                  <a:gd name="T6" fmla="*/ 153 w 153"/>
                  <a:gd name="T7" fmla="*/ 107 h 150"/>
                  <a:gd name="T8" fmla="*/ 142 w 153"/>
                  <a:gd name="T9" fmla="*/ 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50">
                    <a:moveTo>
                      <a:pt x="142" y="47"/>
                    </a:moveTo>
                    <a:cubicBezTo>
                      <a:pt x="93" y="60"/>
                      <a:pt x="50" y="15"/>
                      <a:pt x="34" y="0"/>
                    </a:cubicBezTo>
                    <a:cubicBezTo>
                      <a:pt x="5" y="35"/>
                      <a:pt x="0" y="82"/>
                      <a:pt x="34" y="115"/>
                    </a:cubicBezTo>
                    <a:cubicBezTo>
                      <a:pt x="69" y="150"/>
                      <a:pt x="118" y="142"/>
                      <a:pt x="153" y="107"/>
                    </a:cubicBezTo>
                    <a:cubicBezTo>
                      <a:pt x="129" y="79"/>
                      <a:pt x="142" y="47"/>
                      <a:pt x="142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31" name="Freeform 18"/>
              <p:cNvSpPr/>
              <p:nvPr/>
            </p:nvSpPr>
            <p:spPr bwMode="auto">
              <a:xfrm>
                <a:off x="6637338" y="2527300"/>
                <a:ext cx="1090613" cy="1087438"/>
              </a:xfrm>
              <a:custGeom>
                <a:avLst/>
                <a:gdLst>
                  <a:gd name="T0" fmla="*/ 222 w 287"/>
                  <a:gd name="T1" fmla="*/ 113 h 287"/>
                  <a:gd name="T2" fmla="*/ 164 w 287"/>
                  <a:gd name="T3" fmla="*/ 123 h 287"/>
                  <a:gd name="T4" fmla="*/ 174 w 287"/>
                  <a:gd name="T5" fmla="*/ 65 h 287"/>
                  <a:gd name="T6" fmla="*/ 0 w 287"/>
                  <a:gd name="T7" fmla="*/ 106 h 287"/>
                  <a:gd name="T8" fmla="*/ 90 w 287"/>
                  <a:gd name="T9" fmla="*/ 197 h 287"/>
                  <a:gd name="T10" fmla="*/ 180 w 287"/>
                  <a:gd name="T11" fmla="*/ 287 h 287"/>
                  <a:gd name="T12" fmla="*/ 222 w 287"/>
                  <a:gd name="T13" fmla="*/ 113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222" y="113"/>
                    </a:moveTo>
                    <a:cubicBezTo>
                      <a:pt x="164" y="123"/>
                      <a:pt x="164" y="123"/>
                      <a:pt x="164" y="123"/>
                    </a:cubicBezTo>
                    <a:cubicBezTo>
                      <a:pt x="174" y="65"/>
                      <a:pt x="174" y="65"/>
                      <a:pt x="174" y="65"/>
                    </a:cubicBezTo>
                    <a:cubicBezTo>
                      <a:pt x="79" y="0"/>
                      <a:pt x="0" y="106"/>
                      <a:pt x="0" y="106"/>
                    </a:cubicBezTo>
                    <a:cubicBezTo>
                      <a:pt x="90" y="197"/>
                      <a:pt x="90" y="197"/>
                      <a:pt x="90" y="197"/>
                    </a:cubicBezTo>
                    <a:cubicBezTo>
                      <a:pt x="180" y="287"/>
                      <a:pt x="180" y="287"/>
                      <a:pt x="180" y="287"/>
                    </a:cubicBezTo>
                    <a:cubicBezTo>
                      <a:pt x="180" y="287"/>
                      <a:pt x="287" y="208"/>
                      <a:pt x="222" y="1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32" name="Freeform 19"/>
              <p:cNvSpPr/>
              <p:nvPr/>
            </p:nvSpPr>
            <p:spPr bwMode="auto">
              <a:xfrm>
                <a:off x="7142163" y="1947863"/>
                <a:ext cx="1162050" cy="1163638"/>
              </a:xfrm>
              <a:custGeom>
                <a:avLst/>
                <a:gdLst>
                  <a:gd name="T0" fmla="*/ 203 w 306"/>
                  <a:gd name="T1" fmla="*/ 104 h 307"/>
                  <a:gd name="T2" fmla="*/ 203 w 306"/>
                  <a:gd name="T3" fmla="*/ 104 h 307"/>
                  <a:gd name="T4" fmla="*/ 203 w 306"/>
                  <a:gd name="T5" fmla="*/ 104 h 307"/>
                  <a:gd name="T6" fmla="*/ 0 w 306"/>
                  <a:gd name="T7" fmla="*/ 158 h 307"/>
                  <a:gd name="T8" fmla="*/ 36 w 306"/>
                  <a:gd name="T9" fmla="*/ 195 h 307"/>
                  <a:gd name="T10" fmla="*/ 70 w 306"/>
                  <a:gd name="T11" fmla="*/ 110 h 307"/>
                  <a:gd name="T12" fmla="*/ 188 w 306"/>
                  <a:gd name="T13" fmla="*/ 158 h 307"/>
                  <a:gd name="T14" fmla="*/ 202 w 306"/>
                  <a:gd name="T15" fmla="*/ 230 h 307"/>
                  <a:gd name="T16" fmla="*/ 112 w 306"/>
                  <a:gd name="T17" fmla="*/ 270 h 307"/>
                  <a:gd name="T18" fmla="*/ 148 w 306"/>
                  <a:gd name="T19" fmla="*/ 307 h 307"/>
                  <a:gd name="T20" fmla="*/ 203 w 306"/>
                  <a:gd name="T21" fmla="*/ 104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6" h="307"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117" y="0"/>
                      <a:pt x="0" y="158"/>
                    </a:cubicBezTo>
                    <a:cubicBezTo>
                      <a:pt x="36" y="195"/>
                      <a:pt x="36" y="195"/>
                      <a:pt x="36" y="195"/>
                    </a:cubicBezTo>
                    <a:cubicBezTo>
                      <a:pt x="36" y="195"/>
                      <a:pt x="28" y="141"/>
                      <a:pt x="70" y="110"/>
                    </a:cubicBezTo>
                    <a:cubicBezTo>
                      <a:pt x="86" y="125"/>
                      <a:pt x="140" y="171"/>
                      <a:pt x="188" y="158"/>
                    </a:cubicBezTo>
                    <a:cubicBezTo>
                      <a:pt x="188" y="158"/>
                      <a:pt x="179" y="201"/>
                      <a:pt x="202" y="230"/>
                    </a:cubicBezTo>
                    <a:cubicBezTo>
                      <a:pt x="171" y="280"/>
                      <a:pt x="112" y="270"/>
                      <a:pt x="112" y="270"/>
                    </a:cubicBezTo>
                    <a:cubicBezTo>
                      <a:pt x="148" y="307"/>
                      <a:pt x="148" y="307"/>
                      <a:pt x="148" y="307"/>
                    </a:cubicBezTo>
                    <a:cubicBezTo>
                      <a:pt x="306" y="190"/>
                      <a:pt x="203" y="104"/>
                      <a:pt x="203" y="10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18" name="Grupo 117"/>
            <p:cNvGrpSpPr/>
            <p:nvPr/>
          </p:nvGrpSpPr>
          <p:grpSpPr>
            <a:xfrm>
              <a:off x="6634163" y="4622800"/>
              <a:ext cx="1670050" cy="1666876"/>
              <a:chOff x="6634163" y="4622800"/>
              <a:chExt cx="1670050" cy="1666876"/>
            </a:xfrm>
            <a:grpFill/>
          </p:grpSpPr>
          <p:sp>
            <p:nvSpPr>
              <p:cNvPr id="127" name="Freeform 20"/>
              <p:cNvSpPr/>
              <p:nvPr/>
            </p:nvSpPr>
            <p:spPr bwMode="auto">
              <a:xfrm>
                <a:off x="7264401" y="5259388"/>
                <a:ext cx="573088" cy="576263"/>
              </a:xfrm>
              <a:custGeom>
                <a:avLst/>
                <a:gdLst>
                  <a:gd name="T0" fmla="*/ 104 w 151"/>
                  <a:gd name="T1" fmla="*/ 141 h 152"/>
                  <a:gd name="T2" fmla="*/ 151 w 151"/>
                  <a:gd name="T3" fmla="*/ 34 h 152"/>
                  <a:gd name="T4" fmla="*/ 36 w 151"/>
                  <a:gd name="T5" fmla="*/ 33 h 152"/>
                  <a:gd name="T6" fmla="*/ 43 w 151"/>
                  <a:gd name="T7" fmla="*/ 152 h 152"/>
                  <a:gd name="T8" fmla="*/ 104 w 151"/>
                  <a:gd name="T9" fmla="*/ 14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2">
                    <a:moveTo>
                      <a:pt x="104" y="141"/>
                    </a:moveTo>
                    <a:cubicBezTo>
                      <a:pt x="91" y="92"/>
                      <a:pt x="136" y="50"/>
                      <a:pt x="151" y="34"/>
                    </a:cubicBezTo>
                    <a:cubicBezTo>
                      <a:pt x="115" y="4"/>
                      <a:pt x="69" y="0"/>
                      <a:pt x="36" y="33"/>
                    </a:cubicBezTo>
                    <a:cubicBezTo>
                      <a:pt x="0" y="68"/>
                      <a:pt x="8" y="117"/>
                      <a:pt x="43" y="152"/>
                    </a:cubicBezTo>
                    <a:cubicBezTo>
                      <a:pt x="72" y="128"/>
                      <a:pt x="104" y="141"/>
                      <a:pt x="104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28" name="Freeform 21"/>
              <p:cNvSpPr/>
              <p:nvPr/>
            </p:nvSpPr>
            <p:spPr bwMode="auto">
              <a:xfrm>
                <a:off x="6634163" y="4622800"/>
                <a:ext cx="1089025" cy="1087438"/>
              </a:xfrm>
              <a:custGeom>
                <a:avLst/>
                <a:gdLst>
                  <a:gd name="T0" fmla="*/ 174 w 287"/>
                  <a:gd name="T1" fmla="*/ 222 h 287"/>
                  <a:gd name="T2" fmla="*/ 165 w 287"/>
                  <a:gd name="T3" fmla="*/ 164 h 287"/>
                  <a:gd name="T4" fmla="*/ 223 w 287"/>
                  <a:gd name="T5" fmla="*/ 174 h 287"/>
                  <a:gd name="T6" fmla="*/ 181 w 287"/>
                  <a:gd name="T7" fmla="*/ 0 h 287"/>
                  <a:gd name="T8" fmla="*/ 91 w 287"/>
                  <a:gd name="T9" fmla="*/ 90 h 287"/>
                  <a:gd name="T10" fmla="*/ 0 w 287"/>
                  <a:gd name="T11" fmla="*/ 181 h 287"/>
                  <a:gd name="T12" fmla="*/ 174 w 287"/>
                  <a:gd name="T13" fmla="*/ 222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174" y="222"/>
                    </a:moveTo>
                    <a:cubicBezTo>
                      <a:pt x="165" y="164"/>
                      <a:pt x="165" y="164"/>
                      <a:pt x="165" y="164"/>
                    </a:cubicBezTo>
                    <a:cubicBezTo>
                      <a:pt x="223" y="174"/>
                      <a:pt x="223" y="174"/>
                      <a:pt x="223" y="174"/>
                    </a:cubicBezTo>
                    <a:cubicBezTo>
                      <a:pt x="287" y="79"/>
                      <a:pt x="181" y="0"/>
                      <a:pt x="181" y="0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79" y="287"/>
                      <a:pt x="174" y="2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29" name="Freeform 22"/>
              <p:cNvSpPr/>
              <p:nvPr/>
            </p:nvSpPr>
            <p:spPr bwMode="auto">
              <a:xfrm>
                <a:off x="7142163" y="5126038"/>
                <a:ext cx="1162050" cy="1163638"/>
              </a:xfrm>
              <a:custGeom>
                <a:avLst/>
                <a:gdLst>
                  <a:gd name="T0" fmla="*/ 203 w 306"/>
                  <a:gd name="T1" fmla="*/ 203 h 307"/>
                  <a:gd name="T2" fmla="*/ 203 w 306"/>
                  <a:gd name="T3" fmla="*/ 203 h 307"/>
                  <a:gd name="T4" fmla="*/ 203 w 306"/>
                  <a:gd name="T5" fmla="*/ 203 h 307"/>
                  <a:gd name="T6" fmla="*/ 148 w 306"/>
                  <a:gd name="T7" fmla="*/ 0 h 307"/>
                  <a:gd name="T8" fmla="*/ 111 w 306"/>
                  <a:gd name="T9" fmla="*/ 37 h 307"/>
                  <a:gd name="T10" fmla="*/ 197 w 306"/>
                  <a:gd name="T11" fmla="*/ 70 h 307"/>
                  <a:gd name="T12" fmla="*/ 148 w 306"/>
                  <a:gd name="T13" fmla="*/ 189 h 307"/>
                  <a:gd name="T14" fmla="*/ 77 w 306"/>
                  <a:gd name="T15" fmla="*/ 202 h 307"/>
                  <a:gd name="T16" fmla="*/ 36 w 306"/>
                  <a:gd name="T17" fmla="*/ 112 h 307"/>
                  <a:gd name="T18" fmla="*/ 0 w 306"/>
                  <a:gd name="T19" fmla="*/ 149 h 307"/>
                  <a:gd name="T20" fmla="*/ 203 w 306"/>
                  <a:gd name="T21" fmla="*/ 20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6" h="307">
                    <a:moveTo>
                      <a:pt x="203" y="203"/>
                    </a:moveTo>
                    <a:cubicBezTo>
                      <a:pt x="203" y="203"/>
                      <a:pt x="203" y="203"/>
                      <a:pt x="203" y="203"/>
                    </a:cubicBezTo>
                    <a:cubicBezTo>
                      <a:pt x="203" y="203"/>
                      <a:pt x="203" y="203"/>
                      <a:pt x="203" y="203"/>
                    </a:cubicBezTo>
                    <a:cubicBezTo>
                      <a:pt x="203" y="203"/>
                      <a:pt x="306" y="117"/>
                      <a:pt x="148" y="0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11" y="37"/>
                      <a:pt x="165" y="28"/>
                      <a:pt x="197" y="70"/>
                    </a:cubicBezTo>
                    <a:cubicBezTo>
                      <a:pt x="181" y="86"/>
                      <a:pt x="135" y="140"/>
                      <a:pt x="148" y="189"/>
                    </a:cubicBezTo>
                    <a:cubicBezTo>
                      <a:pt x="148" y="189"/>
                      <a:pt x="106" y="179"/>
                      <a:pt x="77" y="202"/>
                    </a:cubicBezTo>
                    <a:cubicBezTo>
                      <a:pt x="27" y="172"/>
                      <a:pt x="36" y="112"/>
                      <a:pt x="36" y="112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117" y="307"/>
                      <a:pt x="203" y="203"/>
                      <a:pt x="203" y="2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19" name="Grupo 118"/>
            <p:cNvGrpSpPr/>
            <p:nvPr/>
          </p:nvGrpSpPr>
          <p:grpSpPr>
            <a:xfrm>
              <a:off x="3956051" y="4622800"/>
              <a:ext cx="1671638" cy="1666876"/>
              <a:chOff x="3956051" y="4622800"/>
              <a:chExt cx="1671638" cy="1666876"/>
            </a:xfrm>
            <a:grpFill/>
          </p:grpSpPr>
          <p:sp>
            <p:nvSpPr>
              <p:cNvPr id="124" name="Freeform 23"/>
              <p:cNvSpPr/>
              <p:nvPr/>
            </p:nvSpPr>
            <p:spPr bwMode="auto">
              <a:xfrm>
                <a:off x="4408488" y="5251450"/>
                <a:ext cx="581025" cy="568325"/>
              </a:xfrm>
              <a:custGeom>
                <a:avLst/>
                <a:gdLst>
                  <a:gd name="T0" fmla="*/ 12 w 153"/>
                  <a:gd name="T1" fmla="*/ 103 h 150"/>
                  <a:gd name="T2" fmla="*/ 119 w 153"/>
                  <a:gd name="T3" fmla="*/ 150 h 150"/>
                  <a:gd name="T4" fmla="*/ 120 w 153"/>
                  <a:gd name="T5" fmla="*/ 35 h 150"/>
                  <a:gd name="T6" fmla="*/ 0 w 153"/>
                  <a:gd name="T7" fmla="*/ 42 h 150"/>
                  <a:gd name="T8" fmla="*/ 12 w 153"/>
                  <a:gd name="T9" fmla="*/ 10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50">
                    <a:moveTo>
                      <a:pt x="12" y="103"/>
                    </a:moveTo>
                    <a:cubicBezTo>
                      <a:pt x="61" y="90"/>
                      <a:pt x="103" y="135"/>
                      <a:pt x="119" y="150"/>
                    </a:cubicBezTo>
                    <a:cubicBezTo>
                      <a:pt x="149" y="115"/>
                      <a:pt x="153" y="68"/>
                      <a:pt x="120" y="35"/>
                    </a:cubicBezTo>
                    <a:cubicBezTo>
                      <a:pt x="85" y="0"/>
                      <a:pt x="35" y="7"/>
                      <a:pt x="0" y="42"/>
                    </a:cubicBezTo>
                    <a:cubicBezTo>
                      <a:pt x="25" y="71"/>
                      <a:pt x="12" y="103"/>
                      <a:pt x="12" y="1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25" name="Freeform 24"/>
              <p:cNvSpPr/>
              <p:nvPr/>
            </p:nvSpPr>
            <p:spPr bwMode="auto">
              <a:xfrm>
                <a:off x="4537076" y="4622800"/>
                <a:ext cx="1090613" cy="1084263"/>
              </a:xfrm>
              <a:custGeom>
                <a:avLst/>
                <a:gdLst>
                  <a:gd name="T0" fmla="*/ 64 w 287"/>
                  <a:gd name="T1" fmla="*/ 174 h 286"/>
                  <a:gd name="T2" fmla="*/ 122 w 287"/>
                  <a:gd name="T3" fmla="*/ 164 h 286"/>
                  <a:gd name="T4" fmla="*/ 113 w 287"/>
                  <a:gd name="T5" fmla="*/ 222 h 286"/>
                  <a:gd name="T6" fmla="*/ 287 w 287"/>
                  <a:gd name="T7" fmla="*/ 180 h 286"/>
                  <a:gd name="T8" fmla="*/ 196 w 287"/>
                  <a:gd name="T9" fmla="*/ 90 h 286"/>
                  <a:gd name="T10" fmla="*/ 106 w 287"/>
                  <a:gd name="T11" fmla="*/ 0 h 286"/>
                  <a:gd name="T12" fmla="*/ 64 w 287"/>
                  <a:gd name="T13" fmla="*/ 174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6">
                    <a:moveTo>
                      <a:pt x="64" y="174"/>
                    </a:moveTo>
                    <a:cubicBezTo>
                      <a:pt x="122" y="164"/>
                      <a:pt x="122" y="164"/>
                      <a:pt x="122" y="164"/>
                    </a:cubicBezTo>
                    <a:cubicBezTo>
                      <a:pt x="113" y="222"/>
                      <a:pt x="113" y="222"/>
                      <a:pt x="113" y="222"/>
                    </a:cubicBezTo>
                    <a:cubicBezTo>
                      <a:pt x="208" y="286"/>
                      <a:pt x="287" y="180"/>
                      <a:pt x="287" y="180"/>
                    </a:cubicBezTo>
                    <a:cubicBezTo>
                      <a:pt x="196" y="90"/>
                      <a:pt x="196" y="90"/>
                      <a:pt x="196" y="90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6" y="0"/>
                      <a:pt x="0" y="78"/>
                      <a:pt x="64" y="1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26" name="Freeform 25"/>
              <p:cNvSpPr/>
              <p:nvPr/>
            </p:nvSpPr>
            <p:spPr bwMode="auto">
              <a:xfrm>
                <a:off x="3956051" y="5126038"/>
                <a:ext cx="1166813" cy="1163638"/>
              </a:xfrm>
              <a:custGeom>
                <a:avLst/>
                <a:gdLst>
                  <a:gd name="T0" fmla="*/ 103 w 307"/>
                  <a:gd name="T1" fmla="*/ 203 h 307"/>
                  <a:gd name="T2" fmla="*/ 103 w 307"/>
                  <a:gd name="T3" fmla="*/ 203 h 307"/>
                  <a:gd name="T4" fmla="*/ 104 w 307"/>
                  <a:gd name="T5" fmla="*/ 203 h 307"/>
                  <a:gd name="T6" fmla="*/ 307 w 307"/>
                  <a:gd name="T7" fmla="*/ 148 h 307"/>
                  <a:gd name="T8" fmla="*/ 270 w 307"/>
                  <a:gd name="T9" fmla="*/ 112 h 307"/>
                  <a:gd name="T10" fmla="*/ 236 w 307"/>
                  <a:gd name="T11" fmla="*/ 197 h 307"/>
                  <a:gd name="T12" fmla="*/ 118 w 307"/>
                  <a:gd name="T13" fmla="*/ 149 h 307"/>
                  <a:gd name="T14" fmla="*/ 105 w 307"/>
                  <a:gd name="T15" fmla="*/ 77 h 307"/>
                  <a:gd name="T16" fmla="*/ 195 w 307"/>
                  <a:gd name="T17" fmla="*/ 37 h 307"/>
                  <a:gd name="T18" fmla="*/ 158 w 307"/>
                  <a:gd name="T19" fmla="*/ 0 h 307"/>
                  <a:gd name="T20" fmla="*/ 103 w 307"/>
                  <a:gd name="T21" fmla="*/ 20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7" h="307">
                    <a:moveTo>
                      <a:pt x="103" y="203"/>
                    </a:moveTo>
                    <a:cubicBezTo>
                      <a:pt x="103" y="203"/>
                      <a:pt x="103" y="203"/>
                      <a:pt x="103" y="203"/>
                    </a:cubicBezTo>
                    <a:cubicBezTo>
                      <a:pt x="103" y="203"/>
                      <a:pt x="104" y="203"/>
                      <a:pt x="104" y="203"/>
                    </a:cubicBezTo>
                    <a:cubicBezTo>
                      <a:pt x="104" y="203"/>
                      <a:pt x="189" y="307"/>
                      <a:pt x="307" y="148"/>
                    </a:cubicBezTo>
                    <a:cubicBezTo>
                      <a:pt x="270" y="112"/>
                      <a:pt x="270" y="112"/>
                      <a:pt x="270" y="112"/>
                    </a:cubicBezTo>
                    <a:cubicBezTo>
                      <a:pt x="270" y="112"/>
                      <a:pt x="278" y="166"/>
                      <a:pt x="236" y="197"/>
                    </a:cubicBezTo>
                    <a:cubicBezTo>
                      <a:pt x="220" y="182"/>
                      <a:pt x="167" y="136"/>
                      <a:pt x="118" y="149"/>
                    </a:cubicBezTo>
                    <a:cubicBezTo>
                      <a:pt x="118" y="149"/>
                      <a:pt x="128" y="106"/>
                      <a:pt x="105" y="77"/>
                    </a:cubicBezTo>
                    <a:cubicBezTo>
                      <a:pt x="135" y="27"/>
                      <a:pt x="195" y="37"/>
                      <a:pt x="195" y="37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117"/>
                      <a:pt x="103" y="203"/>
                      <a:pt x="103" y="2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20" name="Grupo 119"/>
            <p:cNvGrpSpPr/>
            <p:nvPr/>
          </p:nvGrpSpPr>
          <p:grpSpPr>
            <a:xfrm>
              <a:off x="3956051" y="1947863"/>
              <a:ext cx="1671638" cy="1666875"/>
              <a:chOff x="3956051" y="1947863"/>
              <a:chExt cx="1671638" cy="1666875"/>
            </a:xfrm>
            <a:grpFill/>
          </p:grpSpPr>
          <p:sp>
            <p:nvSpPr>
              <p:cNvPr id="121" name="Freeform 26"/>
              <p:cNvSpPr/>
              <p:nvPr/>
            </p:nvSpPr>
            <p:spPr bwMode="auto">
              <a:xfrm>
                <a:off x="4424363" y="2398713"/>
                <a:ext cx="573088" cy="579438"/>
              </a:xfrm>
              <a:custGeom>
                <a:avLst/>
                <a:gdLst>
                  <a:gd name="T0" fmla="*/ 48 w 151"/>
                  <a:gd name="T1" fmla="*/ 12 h 153"/>
                  <a:gd name="T2" fmla="*/ 0 w 151"/>
                  <a:gd name="T3" fmla="*/ 119 h 153"/>
                  <a:gd name="T4" fmla="*/ 116 w 151"/>
                  <a:gd name="T5" fmla="*/ 120 h 153"/>
                  <a:gd name="T6" fmla="*/ 108 w 151"/>
                  <a:gd name="T7" fmla="*/ 0 h 153"/>
                  <a:gd name="T8" fmla="*/ 48 w 151"/>
                  <a:gd name="T9" fmla="*/ 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3">
                    <a:moveTo>
                      <a:pt x="48" y="12"/>
                    </a:moveTo>
                    <a:cubicBezTo>
                      <a:pt x="61" y="61"/>
                      <a:pt x="16" y="103"/>
                      <a:pt x="0" y="119"/>
                    </a:cubicBezTo>
                    <a:cubicBezTo>
                      <a:pt x="36" y="149"/>
                      <a:pt x="83" y="153"/>
                      <a:pt x="116" y="120"/>
                    </a:cubicBezTo>
                    <a:cubicBezTo>
                      <a:pt x="151" y="85"/>
                      <a:pt x="143" y="36"/>
                      <a:pt x="108" y="0"/>
                    </a:cubicBezTo>
                    <a:cubicBezTo>
                      <a:pt x="79" y="25"/>
                      <a:pt x="48" y="12"/>
                      <a:pt x="4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22" name="Freeform 27"/>
              <p:cNvSpPr/>
              <p:nvPr/>
            </p:nvSpPr>
            <p:spPr bwMode="auto">
              <a:xfrm>
                <a:off x="4537076" y="2527300"/>
                <a:ext cx="1090613" cy="1087438"/>
              </a:xfrm>
              <a:custGeom>
                <a:avLst/>
                <a:gdLst>
                  <a:gd name="T0" fmla="*/ 113 w 287"/>
                  <a:gd name="T1" fmla="*/ 64 h 287"/>
                  <a:gd name="T2" fmla="*/ 122 w 287"/>
                  <a:gd name="T3" fmla="*/ 122 h 287"/>
                  <a:gd name="T4" fmla="*/ 64 w 287"/>
                  <a:gd name="T5" fmla="*/ 113 h 287"/>
                  <a:gd name="T6" fmla="*/ 106 w 287"/>
                  <a:gd name="T7" fmla="*/ 287 h 287"/>
                  <a:gd name="T8" fmla="*/ 197 w 287"/>
                  <a:gd name="T9" fmla="*/ 196 h 287"/>
                  <a:gd name="T10" fmla="*/ 287 w 287"/>
                  <a:gd name="T11" fmla="*/ 106 h 287"/>
                  <a:gd name="T12" fmla="*/ 113 w 287"/>
                  <a:gd name="T13" fmla="*/ 6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113" y="64"/>
                    </a:moveTo>
                    <a:cubicBezTo>
                      <a:pt x="122" y="122"/>
                      <a:pt x="122" y="122"/>
                      <a:pt x="122" y="122"/>
                    </a:cubicBezTo>
                    <a:cubicBezTo>
                      <a:pt x="64" y="113"/>
                      <a:pt x="64" y="113"/>
                      <a:pt x="64" y="113"/>
                    </a:cubicBezTo>
                    <a:cubicBezTo>
                      <a:pt x="0" y="208"/>
                      <a:pt x="106" y="287"/>
                      <a:pt x="106" y="287"/>
                    </a:cubicBezTo>
                    <a:cubicBezTo>
                      <a:pt x="197" y="196"/>
                      <a:pt x="197" y="196"/>
                      <a:pt x="197" y="196"/>
                    </a:cubicBezTo>
                    <a:cubicBezTo>
                      <a:pt x="287" y="106"/>
                      <a:pt x="287" y="106"/>
                      <a:pt x="287" y="106"/>
                    </a:cubicBezTo>
                    <a:cubicBezTo>
                      <a:pt x="287" y="106"/>
                      <a:pt x="208" y="0"/>
                      <a:pt x="113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23" name="Freeform 28"/>
              <p:cNvSpPr/>
              <p:nvPr/>
            </p:nvSpPr>
            <p:spPr bwMode="auto">
              <a:xfrm>
                <a:off x="3956051" y="1947863"/>
                <a:ext cx="1166813" cy="1163638"/>
              </a:xfrm>
              <a:custGeom>
                <a:avLst/>
                <a:gdLst>
                  <a:gd name="T0" fmla="*/ 104 w 307"/>
                  <a:gd name="T1" fmla="*/ 104 h 307"/>
                  <a:gd name="T2" fmla="*/ 104 w 307"/>
                  <a:gd name="T3" fmla="*/ 104 h 307"/>
                  <a:gd name="T4" fmla="*/ 104 w 307"/>
                  <a:gd name="T5" fmla="*/ 104 h 307"/>
                  <a:gd name="T6" fmla="*/ 158 w 307"/>
                  <a:gd name="T7" fmla="*/ 307 h 307"/>
                  <a:gd name="T8" fmla="*/ 195 w 307"/>
                  <a:gd name="T9" fmla="*/ 270 h 307"/>
                  <a:gd name="T10" fmla="*/ 110 w 307"/>
                  <a:gd name="T11" fmla="*/ 236 h 307"/>
                  <a:gd name="T12" fmla="*/ 158 w 307"/>
                  <a:gd name="T13" fmla="*/ 118 h 307"/>
                  <a:gd name="T14" fmla="*/ 229 w 307"/>
                  <a:gd name="T15" fmla="*/ 105 h 307"/>
                  <a:gd name="T16" fmla="*/ 270 w 307"/>
                  <a:gd name="T17" fmla="*/ 195 h 307"/>
                  <a:gd name="T18" fmla="*/ 307 w 307"/>
                  <a:gd name="T19" fmla="*/ 158 h 307"/>
                  <a:gd name="T20" fmla="*/ 104 w 307"/>
                  <a:gd name="T21" fmla="*/ 104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7" h="307">
                    <a:moveTo>
                      <a:pt x="104" y="104"/>
                    </a:move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4" y="104"/>
                      <a:pt x="0" y="190"/>
                      <a:pt x="158" y="307"/>
                    </a:cubicBezTo>
                    <a:cubicBezTo>
                      <a:pt x="195" y="270"/>
                      <a:pt x="195" y="270"/>
                      <a:pt x="195" y="270"/>
                    </a:cubicBezTo>
                    <a:cubicBezTo>
                      <a:pt x="195" y="270"/>
                      <a:pt x="141" y="279"/>
                      <a:pt x="110" y="236"/>
                    </a:cubicBezTo>
                    <a:cubicBezTo>
                      <a:pt x="125" y="220"/>
                      <a:pt x="171" y="167"/>
                      <a:pt x="158" y="118"/>
                    </a:cubicBezTo>
                    <a:cubicBezTo>
                      <a:pt x="158" y="118"/>
                      <a:pt x="201" y="128"/>
                      <a:pt x="229" y="105"/>
                    </a:cubicBezTo>
                    <a:cubicBezTo>
                      <a:pt x="279" y="135"/>
                      <a:pt x="270" y="195"/>
                      <a:pt x="270" y="195"/>
                    </a:cubicBezTo>
                    <a:cubicBezTo>
                      <a:pt x="307" y="158"/>
                      <a:pt x="307" y="158"/>
                      <a:pt x="307" y="158"/>
                    </a:cubicBezTo>
                    <a:cubicBezTo>
                      <a:pt x="190" y="0"/>
                      <a:pt x="104" y="104"/>
                      <a:pt x="104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</p:grpSp>
      <p:sp>
        <p:nvSpPr>
          <p:cNvPr id="69" name="Freeform 5"/>
          <p:cNvSpPr>
            <a:spLocks noEditPoints="1"/>
          </p:cNvSpPr>
          <p:nvPr/>
        </p:nvSpPr>
        <p:spPr bwMode="auto">
          <a:xfrm>
            <a:off x="4887219" y="3137793"/>
            <a:ext cx="637231" cy="630044"/>
          </a:xfrm>
          <a:custGeom>
            <a:avLst/>
            <a:gdLst>
              <a:gd name="T0" fmla="*/ 292 w 1129"/>
              <a:gd name="T1" fmla="*/ 337 h 1117"/>
              <a:gd name="T2" fmla="*/ 155 w 1129"/>
              <a:gd name="T3" fmla="*/ 302 h 1117"/>
              <a:gd name="T4" fmla="*/ 70 w 1129"/>
              <a:gd name="T5" fmla="*/ 393 h 1117"/>
              <a:gd name="T6" fmla="*/ 14 w 1129"/>
              <a:gd name="T7" fmla="*/ 441 h 1117"/>
              <a:gd name="T8" fmla="*/ 69 w 1129"/>
              <a:gd name="T9" fmla="*/ 1117 h 1117"/>
              <a:gd name="T10" fmla="*/ 282 w 1129"/>
              <a:gd name="T11" fmla="*/ 838 h 1117"/>
              <a:gd name="T12" fmla="*/ 380 w 1129"/>
              <a:gd name="T13" fmla="*/ 673 h 1117"/>
              <a:gd name="T14" fmla="*/ 351 w 1129"/>
              <a:gd name="T15" fmla="*/ 673 h 1117"/>
              <a:gd name="T16" fmla="*/ 35 w 1129"/>
              <a:gd name="T17" fmla="*/ 461 h 1117"/>
              <a:gd name="T18" fmla="*/ 70 w 1129"/>
              <a:gd name="T19" fmla="*/ 475 h 1117"/>
              <a:gd name="T20" fmla="*/ 98 w 1129"/>
              <a:gd name="T21" fmla="*/ 475 h 1117"/>
              <a:gd name="T22" fmla="*/ 139 w 1129"/>
              <a:gd name="T23" fmla="*/ 567 h 1117"/>
              <a:gd name="T24" fmla="*/ 168 w 1129"/>
              <a:gd name="T25" fmla="*/ 393 h 1117"/>
              <a:gd name="T26" fmla="*/ 203 w 1129"/>
              <a:gd name="T27" fmla="*/ 324 h 1117"/>
              <a:gd name="T28" fmla="*/ 209 w 1129"/>
              <a:gd name="T29" fmla="*/ 601 h 1117"/>
              <a:gd name="T30" fmla="*/ 258 w 1129"/>
              <a:gd name="T31" fmla="*/ 352 h 1117"/>
              <a:gd name="T32" fmla="*/ 278 w 1129"/>
              <a:gd name="T33" fmla="*/ 543 h 1117"/>
              <a:gd name="T34" fmla="*/ 223 w 1129"/>
              <a:gd name="T35" fmla="*/ 745 h 1117"/>
              <a:gd name="T36" fmla="*/ 303 w 1129"/>
              <a:gd name="T37" fmla="*/ 649 h 1117"/>
              <a:gd name="T38" fmla="*/ 351 w 1129"/>
              <a:gd name="T39" fmla="*/ 673 h 1117"/>
              <a:gd name="T40" fmla="*/ 1060 w 1129"/>
              <a:gd name="T41" fmla="*/ 430 h 1117"/>
              <a:gd name="T42" fmla="*/ 990 w 1129"/>
              <a:gd name="T43" fmla="*/ 340 h 1117"/>
              <a:gd name="T44" fmla="*/ 893 w 1129"/>
              <a:gd name="T45" fmla="*/ 328 h 1117"/>
              <a:gd name="T46" fmla="*/ 774 w 1129"/>
              <a:gd name="T47" fmla="*/ 463 h 1117"/>
              <a:gd name="T48" fmla="*/ 819 w 1129"/>
              <a:gd name="T49" fmla="*/ 819 h 1117"/>
              <a:gd name="T50" fmla="*/ 938 w 1129"/>
              <a:gd name="T51" fmla="*/ 862 h 1117"/>
              <a:gd name="T52" fmla="*/ 1060 w 1129"/>
              <a:gd name="T53" fmla="*/ 816 h 1117"/>
              <a:gd name="T54" fmla="*/ 1097 w 1129"/>
              <a:gd name="T55" fmla="*/ 675 h 1117"/>
              <a:gd name="T56" fmla="*/ 823 w 1129"/>
              <a:gd name="T57" fmla="*/ 543 h 1117"/>
              <a:gd name="T58" fmla="*/ 839 w 1129"/>
              <a:gd name="T59" fmla="*/ 653 h 1117"/>
              <a:gd name="T60" fmla="*/ 935 w 1129"/>
              <a:gd name="T61" fmla="*/ 721 h 1117"/>
              <a:gd name="T62" fmla="*/ 872 w 1129"/>
              <a:gd name="T63" fmla="*/ 352 h 1117"/>
              <a:gd name="T64" fmla="*/ 921 w 1129"/>
              <a:gd name="T65" fmla="*/ 601 h 1117"/>
              <a:gd name="T66" fmla="*/ 927 w 1129"/>
              <a:gd name="T67" fmla="*/ 324 h 1117"/>
              <a:gd name="T68" fmla="*/ 962 w 1129"/>
              <a:gd name="T69" fmla="*/ 393 h 1117"/>
              <a:gd name="T70" fmla="*/ 990 w 1129"/>
              <a:gd name="T71" fmla="*/ 567 h 1117"/>
              <a:gd name="T72" fmla="*/ 1031 w 1129"/>
              <a:gd name="T73" fmla="*/ 475 h 1117"/>
              <a:gd name="T74" fmla="*/ 1060 w 1129"/>
              <a:gd name="T75" fmla="*/ 475 h 1117"/>
              <a:gd name="T76" fmla="*/ 1094 w 1129"/>
              <a:gd name="T77" fmla="*/ 461 h 1117"/>
              <a:gd name="T78" fmla="*/ 755 w 1129"/>
              <a:gd name="T79" fmla="*/ 199 h 1117"/>
              <a:gd name="T80" fmla="*/ 681 w 1129"/>
              <a:gd name="T81" fmla="*/ 84 h 1117"/>
              <a:gd name="T82" fmla="*/ 565 w 1129"/>
              <a:gd name="T83" fmla="*/ 1 h 1117"/>
              <a:gd name="T84" fmla="*/ 493 w 1129"/>
              <a:gd name="T85" fmla="*/ 56 h 1117"/>
              <a:gd name="T86" fmla="*/ 424 w 1129"/>
              <a:gd name="T87" fmla="*/ 138 h 1117"/>
              <a:gd name="T88" fmla="*/ 444 w 1129"/>
              <a:gd name="T89" fmla="*/ 527 h 1117"/>
              <a:gd name="T90" fmla="*/ 566 w 1129"/>
              <a:gd name="T91" fmla="*/ 573 h 1117"/>
              <a:gd name="T92" fmla="*/ 685 w 1129"/>
              <a:gd name="T93" fmla="*/ 531 h 1117"/>
              <a:gd name="T94" fmla="*/ 410 w 1129"/>
              <a:gd name="T95" fmla="*/ 173 h 1117"/>
              <a:gd name="T96" fmla="*/ 444 w 1129"/>
              <a:gd name="T97" fmla="*/ 187 h 1117"/>
              <a:gd name="T98" fmla="*/ 473 w 1129"/>
              <a:gd name="T99" fmla="*/ 187 h 1117"/>
              <a:gd name="T100" fmla="*/ 514 w 1129"/>
              <a:gd name="T101" fmla="*/ 278 h 1117"/>
              <a:gd name="T102" fmla="*/ 543 w 1129"/>
              <a:gd name="T103" fmla="*/ 105 h 1117"/>
              <a:gd name="T104" fmla="*/ 577 w 1129"/>
              <a:gd name="T105" fmla="*/ 36 h 1117"/>
              <a:gd name="T106" fmla="*/ 583 w 1129"/>
              <a:gd name="T107" fmla="*/ 312 h 1117"/>
              <a:gd name="T108" fmla="*/ 632 w 1129"/>
              <a:gd name="T109" fmla="*/ 64 h 1117"/>
              <a:gd name="T110" fmla="*/ 653 w 1129"/>
              <a:gd name="T111" fmla="*/ 255 h 1117"/>
              <a:gd name="T112" fmla="*/ 598 w 1129"/>
              <a:gd name="T113" fmla="*/ 457 h 1117"/>
              <a:gd name="T114" fmla="*/ 678 w 1129"/>
              <a:gd name="T115" fmla="*/ 361 h 1117"/>
              <a:gd name="T116" fmla="*/ 726 w 1129"/>
              <a:gd name="T117" fmla="*/ 385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29" h="1117">
                <a:moveTo>
                  <a:pt x="355" y="463"/>
                </a:moveTo>
                <a:cubicBezTo>
                  <a:pt x="337" y="464"/>
                  <a:pt x="320" y="471"/>
                  <a:pt x="307" y="482"/>
                </a:cubicBezTo>
                <a:cubicBezTo>
                  <a:pt x="307" y="372"/>
                  <a:pt x="307" y="372"/>
                  <a:pt x="307" y="372"/>
                </a:cubicBezTo>
                <a:cubicBezTo>
                  <a:pt x="307" y="359"/>
                  <a:pt x="302" y="347"/>
                  <a:pt x="292" y="337"/>
                </a:cubicBezTo>
                <a:cubicBezTo>
                  <a:pt x="278" y="323"/>
                  <a:pt x="254" y="319"/>
                  <a:pt x="236" y="328"/>
                </a:cubicBezTo>
                <a:cubicBezTo>
                  <a:pt x="234" y="319"/>
                  <a:pt x="230" y="310"/>
                  <a:pt x="223" y="303"/>
                </a:cubicBezTo>
                <a:cubicBezTo>
                  <a:pt x="214" y="295"/>
                  <a:pt x="203" y="290"/>
                  <a:pt x="191" y="289"/>
                </a:cubicBezTo>
                <a:cubicBezTo>
                  <a:pt x="178" y="289"/>
                  <a:pt x="165" y="293"/>
                  <a:pt x="155" y="302"/>
                </a:cubicBezTo>
                <a:cubicBezTo>
                  <a:pt x="145" y="312"/>
                  <a:pt x="139" y="326"/>
                  <a:pt x="139" y="340"/>
                </a:cubicBezTo>
                <a:cubicBezTo>
                  <a:pt x="139" y="348"/>
                  <a:pt x="139" y="348"/>
                  <a:pt x="139" y="348"/>
                </a:cubicBezTo>
                <a:cubicBezTo>
                  <a:pt x="133" y="345"/>
                  <a:pt x="126" y="344"/>
                  <a:pt x="119" y="344"/>
                </a:cubicBezTo>
                <a:cubicBezTo>
                  <a:pt x="92" y="344"/>
                  <a:pt x="70" y="366"/>
                  <a:pt x="70" y="393"/>
                </a:cubicBezTo>
                <a:cubicBezTo>
                  <a:pt x="70" y="430"/>
                  <a:pt x="70" y="430"/>
                  <a:pt x="70" y="430"/>
                </a:cubicBezTo>
                <a:cubicBezTo>
                  <a:pt x="63" y="428"/>
                  <a:pt x="56" y="426"/>
                  <a:pt x="49" y="426"/>
                </a:cubicBezTo>
                <a:cubicBezTo>
                  <a:pt x="49" y="426"/>
                  <a:pt x="49" y="426"/>
                  <a:pt x="49" y="426"/>
                </a:cubicBezTo>
                <a:cubicBezTo>
                  <a:pt x="36" y="426"/>
                  <a:pt x="24" y="431"/>
                  <a:pt x="14" y="441"/>
                </a:cubicBezTo>
                <a:cubicBezTo>
                  <a:pt x="5" y="451"/>
                  <a:pt x="0" y="463"/>
                  <a:pt x="0" y="476"/>
                </a:cubicBezTo>
                <a:cubicBezTo>
                  <a:pt x="3" y="676"/>
                  <a:pt x="3" y="676"/>
                  <a:pt x="3" y="676"/>
                </a:cubicBezTo>
                <a:cubicBezTo>
                  <a:pt x="4" y="731"/>
                  <a:pt x="30" y="782"/>
                  <a:pt x="69" y="816"/>
                </a:cubicBezTo>
                <a:cubicBezTo>
                  <a:pt x="69" y="1117"/>
                  <a:pt x="69" y="1117"/>
                  <a:pt x="69" y="1117"/>
                </a:cubicBezTo>
                <a:cubicBezTo>
                  <a:pt x="98" y="1117"/>
                  <a:pt x="98" y="1117"/>
                  <a:pt x="98" y="1117"/>
                </a:cubicBezTo>
                <a:cubicBezTo>
                  <a:pt x="98" y="836"/>
                  <a:pt x="98" y="836"/>
                  <a:pt x="98" y="836"/>
                </a:cubicBezTo>
                <a:cubicBezTo>
                  <a:pt x="126" y="852"/>
                  <a:pt x="158" y="862"/>
                  <a:pt x="192" y="862"/>
                </a:cubicBezTo>
                <a:cubicBezTo>
                  <a:pt x="224" y="862"/>
                  <a:pt x="255" y="853"/>
                  <a:pt x="282" y="838"/>
                </a:cubicBezTo>
                <a:cubicBezTo>
                  <a:pt x="282" y="1117"/>
                  <a:pt x="282" y="1117"/>
                  <a:pt x="282" y="1117"/>
                </a:cubicBezTo>
                <a:cubicBezTo>
                  <a:pt x="311" y="1117"/>
                  <a:pt x="311" y="1117"/>
                  <a:pt x="311" y="1117"/>
                </a:cubicBezTo>
                <a:cubicBezTo>
                  <a:pt x="311" y="819"/>
                  <a:pt x="311" y="819"/>
                  <a:pt x="311" y="819"/>
                </a:cubicBezTo>
                <a:cubicBezTo>
                  <a:pt x="353" y="784"/>
                  <a:pt x="380" y="732"/>
                  <a:pt x="380" y="673"/>
                </a:cubicBezTo>
                <a:cubicBezTo>
                  <a:pt x="380" y="487"/>
                  <a:pt x="380" y="487"/>
                  <a:pt x="380" y="487"/>
                </a:cubicBezTo>
                <a:cubicBezTo>
                  <a:pt x="380" y="480"/>
                  <a:pt x="377" y="474"/>
                  <a:pt x="373" y="470"/>
                </a:cubicBezTo>
                <a:cubicBezTo>
                  <a:pt x="368" y="465"/>
                  <a:pt x="362" y="463"/>
                  <a:pt x="355" y="463"/>
                </a:cubicBezTo>
                <a:close/>
                <a:moveTo>
                  <a:pt x="351" y="673"/>
                </a:moveTo>
                <a:cubicBezTo>
                  <a:pt x="351" y="761"/>
                  <a:pt x="280" y="833"/>
                  <a:pt x="192" y="833"/>
                </a:cubicBezTo>
                <a:cubicBezTo>
                  <a:pt x="105" y="833"/>
                  <a:pt x="33" y="762"/>
                  <a:pt x="32" y="675"/>
                </a:cubicBezTo>
                <a:cubicBezTo>
                  <a:pt x="29" y="476"/>
                  <a:pt x="29" y="476"/>
                  <a:pt x="29" y="476"/>
                </a:cubicBezTo>
                <a:cubicBezTo>
                  <a:pt x="29" y="471"/>
                  <a:pt x="31" y="465"/>
                  <a:pt x="35" y="461"/>
                </a:cubicBezTo>
                <a:cubicBezTo>
                  <a:pt x="39" y="457"/>
                  <a:pt x="44" y="455"/>
                  <a:pt x="49" y="455"/>
                </a:cubicBezTo>
                <a:cubicBezTo>
                  <a:pt x="49" y="455"/>
                  <a:pt x="49" y="455"/>
                  <a:pt x="49" y="455"/>
                </a:cubicBezTo>
                <a:cubicBezTo>
                  <a:pt x="55" y="455"/>
                  <a:pt x="60" y="457"/>
                  <a:pt x="64" y="461"/>
                </a:cubicBezTo>
                <a:cubicBezTo>
                  <a:pt x="67" y="465"/>
                  <a:pt x="70" y="470"/>
                  <a:pt x="70" y="475"/>
                </a:cubicBezTo>
                <a:cubicBezTo>
                  <a:pt x="70" y="602"/>
                  <a:pt x="70" y="602"/>
                  <a:pt x="70" y="602"/>
                </a:cubicBezTo>
                <a:cubicBezTo>
                  <a:pt x="70" y="610"/>
                  <a:pt x="76" y="617"/>
                  <a:pt x="84" y="617"/>
                </a:cubicBezTo>
                <a:cubicBezTo>
                  <a:pt x="92" y="617"/>
                  <a:pt x="98" y="610"/>
                  <a:pt x="98" y="602"/>
                </a:cubicBezTo>
                <a:cubicBezTo>
                  <a:pt x="98" y="475"/>
                  <a:pt x="98" y="475"/>
                  <a:pt x="98" y="475"/>
                </a:cubicBezTo>
                <a:cubicBezTo>
                  <a:pt x="98" y="393"/>
                  <a:pt x="98" y="393"/>
                  <a:pt x="98" y="393"/>
                </a:cubicBezTo>
                <a:cubicBezTo>
                  <a:pt x="98" y="382"/>
                  <a:pt x="108" y="373"/>
                  <a:pt x="119" y="373"/>
                </a:cubicBezTo>
                <a:cubicBezTo>
                  <a:pt x="130" y="373"/>
                  <a:pt x="139" y="382"/>
                  <a:pt x="139" y="393"/>
                </a:cubicBezTo>
                <a:cubicBezTo>
                  <a:pt x="139" y="567"/>
                  <a:pt x="139" y="567"/>
                  <a:pt x="139" y="567"/>
                </a:cubicBezTo>
                <a:cubicBezTo>
                  <a:pt x="139" y="603"/>
                  <a:pt x="139" y="603"/>
                  <a:pt x="139" y="603"/>
                </a:cubicBezTo>
                <a:cubicBezTo>
                  <a:pt x="168" y="603"/>
                  <a:pt x="168" y="603"/>
                  <a:pt x="168" y="603"/>
                </a:cubicBezTo>
                <a:cubicBezTo>
                  <a:pt x="168" y="567"/>
                  <a:pt x="168" y="567"/>
                  <a:pt x="168" y="567"/>
                </a:cubicBezTo>
                <a:cubicBezTo>
                  <a:pt x="168" y="393"/>
                  <a:pt x="168" y="393"/>
                  <a:pt x="168" y="393"/>
                </a:cubicBezTo>
                <a:cubicBezTo>
                  <a:pt x="168" y="340"/>
                  <a:pt x="168" y="340"/>
                  <a:pt x="168" y="340"/>
                </a:cubicBezTo>
                <a:cubicBezTo>
                  <a:pt x="168" y="334"/>
                  <a:pt x="171" y="328"/>
                  <a:pt x="175" y="323"/>
                </a:cubicBezTo>
                <a:cubicBezTo>
                  <a:pt x="179" y="320"/>
                  <a:pt x="184" y="317"/>
                  <a:pt x="189" y="318"/>
                </a:cubicBezTo>
                <a:cubicBezTo>
                  <a:pt x="194" y="318"/>
                  <a:pt x="199" y="320"/>
                  <a:pt x="203" y="324"/>
                </a:cubicBezTo>
                <a:cubicBezTo>
                  <a:pt x="206" y="328"/>
                  <a:pt x="209" y="333"/>
                  <a:pt x="209" y="338"/>
                </a:cubicBezTo>
                <a:cubicBezTo>
                  <a:pt x="209" y="372"/>
                  <a:pt x="209" y="372"/>
                  <a:pt x="209" y="372"/>
                </a:cubicBezTo>
                <a:cubicBezTo>
                  <a:pt x="209" y="567"/>
                  <a:pt x="209" y="567"/>
                  <a:pt x="209" y="567"/>
                </a:cubicBezTo>
                <a:cubicBezTo>
                  <a:pt x="209" y="601"/>
                  <a:pt x="209" y="601"/>
                  <a:pt x="209" y="601"/>
                </a:cubicBezTo>
                <a:cubicBezTo>
                  <a:pt x="237" y="601"/>
                  <a:pt x="237" y="601"/>
                  <a:pt x="237" y="601"/>
                </a:cubicBezTo>
                <a:cubicBezTo>
                  <a:pt x="237" y="567"/>
                  <a:pt x="237" y="567"/>
                  <a:pt x="237" y="567"/>
                </a:cubicBezTo>
                <a:cubicBezTo>
                  <a:pt x="237" y="372"/>
                  <a:pt x="237" y="372"/>
                  <a:pt x="237" y="372"/>
                </a:cubicBezTo>
                <a:cubicBezTo>
                  <a:pt x="237" y="361"/>
                  <a:pt x="246" y="352"/>
                  <a:pt x="258" y="352"/>
                </a:cubicBezTo>
                <a:cubicBezTo>
                  <a:pt x="263" y="352"/>
                  <a:pt x="268" y="354"/>
                  <a:pt x="272" y="358"/>
                </a:cubicBezTo>
                <a:cubicBezTo>
                  <a:pt x="276" y="362"/>
                  <a:pt x="278" y="367"/>
                  <a:pt x="278" y="372"/>
                </a:cubicBezTo>
                <a:cubicBezTo>
                  <a:pt x="278" y="543"/>
                  <a:pt x="278" y="543"/>
                  <a:pt x="278" y="543"/>
                </a:cubicBezTo>
                <a:cubicBezTo>
                  <a:pt x="278" y="543"/>
                  <a:pt x="278" y="543"/>
                  <a:pt x="278" y="543"/>
                </a:cubicBezTo>
                <a:cubicBezTo>
                  <a:pt x="279" y="625"/>
                  <a:pt x="279" y="625"/>
                  <a:pt x="279" y="625"/>
                </a:cubicBezTo>
                <a:cubicBezTo>
                  <a:pt x="231" y="631"/>
                  <a:pt x="194" y="672"/>
                  <a:pt x="194" y="721"/>
                </a:cubicBezTo>
                <a:cubicBezTo>
                  <a:pt x="194" y="745"/>
                  <a:pt x="194" y="745"/>
                  <a:pt x="194" y="745"/>
                </a:cubicBezTo>
                <a:cubicBezTo>
                  <a:pt x="223" y="745"/>
                  <a:pt x="223" y="745"/>
                  <a:pt x="223" y="745"/>
                </a:cubicBezTo>
                <a:cubicBezTo>
                  <a:pt x="223" y="721"/>
                  <a:pt x="223" y="721"/>
                  <a:pt x="223" y="721"/>
                </a:cubicBezTo>
                <a:cubicBezTo>
                  <a:pt x="223" y="683"/>
                  <a:pt x="253" y="653"/>
                  <a:pt x="290" y="653"/>
                </a:cubicBezTo>
                <a:cubicBezTo>
                  <a:pt x="293" y="653"/>
                  <a:pt x="293" y="653"/>
                  <a:pt x="293" y="653"/>
                </a:cubicBezTo>
                <a:cubicBezTo>
                  <a:pt x="297" y="653"/>
                  <a:pt x="301" y="652"/>
                  <a:pt x="303" y="649"/>
                </a:cubicBezTo>
                <a:cubicBezTo>
                  <a:pt x="306" y="646"/>
                  <a:pt x="308" y="643"/>
                  <a:pt x="307" y="639"/>
                </a:cubicBezTo>
                <a:cubicBezTo>
                  <a:pt x="307" y="543"/>
                  <a:pt x="307" y="543"/>
                  <a:pt x="307" y="543"/>
                </a:cubicBezTo>
                <a:cubicBezTo>
                  <a:pt x="307" y="517"/>
                  <a:pt x="326" y="496"/>
                  <a:pt x="351" y="492"/>
                </a:cubicBezTo>
                <a:lnTo>
                  <a:pt x="351" y="673"/>
                </a:lnTo>
                <a:close/>
                <a:moveTo>
                  <a:pt x="1115" y="441"/>
                </a:moveTo>
                <a:cubicBezTo>
                  <a:pt x="1106" y="431"/>
                  <a:pt x="1093" y="426"/>
                  <a:pt x="1080" y="426"/>
                </a:cubicBezTo>
                <a:cubicBezTo>
                  <a:pt x="1080" y="426"/>
                  <a:pt x="1080" y="426"/>
                  <a:pt x="1080" y="426"/>
                </a:cubicBezTo>
                <a:cubicBezTo>
                  <a:pt x="1073" y="426"/>
                  <a:pt x="1066" y="428"/>
                  <a:pt x="1060" y="430"/>
                </a:cubicBezTo>
                <a:cubicBezTo>
                  <a:pt x="1060" y="393"/>
                  <a:pt x="1060" y="393"/>
                  <a:pt x="1060" y="393"/>
                </a:cubicBezTo>
                <a:cubicBezTo>
                  <a:pt x="1060" y="366"/>
                  <a:pt x="1038" y="344"/>
                  <a:pt x="1011" y="344"/>
                </a:cubicBezTo>
                <a:cubicBezTo>
                  <a:pt x="1003" y="344"/>
                  <a:pt x="997" y="345"/>
                  <a:pt x="990" y="348"/>
                </a:cubicBezTo>
                <a:cubicBezTo>
                  <a:pt x="990" y="340"/>
                  <a:pt x="990" y="340"/>
                  <a:pt x="990" y="340"/>
                </a:cubicBezTo>
                <a:cubicBezTo>
                  <a:pt x="990" y="326"/>
                  <a:pt x="984" y="312"/>
                  <a:pt x="974" y="302"/>
                </a:cubicBezTo>
                <a:cubicBezTo>
                  <a:pt x="964" y="293"/>
                  <a:pt x="952" y="288"/>
                  <a:pt x="939" y="289"/>
                </a:cubicBezTo>
                <a:cubicBezTo>
                  <a:pt x="927" y="290"/>
                  <a:pt x="915" y="295"/>
                  <a:pt x="906" y="303"/>
                </a:cubicBezTo>
                <a:cubicBezTo>
                  <a:pt x="900" y="310"/>
                  <a:pt x="895" y="319"/>
                  <a:pt x="893" y="328"/>
                </a:cubicBezTo>
                <a:cubicBezTo>
                  <a:pt x="876" y="319"/>
                  <a:pt x="852" y="323"/>
                  <a:pt x="837" y="337"/>
                </a:cubicBezTo>
                <a:cubicBezTo>
                  <a:pt x="828" y="347"/>
                  <a:pt x="823" y="359"/>
                  <a:pt x="823" y="372"/>
                </a:cubicBezTo>
                <a:cubicBezTo>
                  <a:pt x="823" y="482"/>
                  <a:pt x="823" y="482"/>
                  <a:pt x="823" y="482"/>
                </a:cubicBezTo>
                <a:cubicBezTo>
                  <a:pt x="809" y="471"/>
                  <a:pt x="793" y="464"/>
                  <a:pt x="774" y="463"/>
                </a:cubicBezTo>
                <a:cubicBezTo>
                  <a:pt x="768" y="463"/>
                  <a:pt x="761" y="465"/>
                  <a:pt x="757" y="470"/>
                </a:cubicBezTo>
                <a:cubicBezTo>
                  <a:pt x="752" y="474"/>
                  <a:pt x="749" y="480"/>
                  <a:pt x="749" y="487"/>
                </a:cubicBezTo>
                <a:cubicBezTo>
                  <a:pt x="749" y="673"/>
                  <a:pt x="749" y="673"/>
                  <a:pt x="749" y="673"/>
                </a:cubicBezTo>
                <a:cubicBezTo>
                  <a:pt x="749" y="732"/>
                  <a:pt x="776" y="784"/>
                  <a:pt x="819" y="819"/>
                </a:cubicBezTo>
                <a:cubicBezTo>
                  <a:pt x="819" y="1117"/>
                  <a:pt x="819" y="1117"/>
                  <a:pt x="819" y="1117"/>
                </a:cubicBezTo>
                <a:cubicBezTo>
                  <a:pt x="847" y="1117"/>
                  <a:pt x="847" y="1117"/>
                  <a:pt x="847" y="1117"/>
                </a:cubicBezTo>
                <a:cubicBezTo>
                  <a:pt x="847" y="838"/>
                  <a:pt x="847" y="838"/>
                  <a:pt x="847" y="838"/>
                </a:cubicBezTo>
                <a:cubicBezTo>
                  <a:pt x="874" y="853"/>
                  <a:pt x="905" y="862"/>
                  <a:pt x="938" y="862"/>
                </a:cubicBezTo>
                <a:cubicBezTo>
                  <a:pt x="972" y="862"/>
                  <a:pt x="1004" y="852"/>
                  <a:pt x="1031" y="836"/>
                </a:cubicBezTo>
                <a:cubicBezTo>
                  <a:pt x="1031" y="1117"/>
                  <a:pt x="1031" y="1117"/>
                  <a:pt x="1031" y="1117"/>
                </a:cubicBezTo>
                <a:cubicBezTo>
                  <a:pt x="1060" y="1117"/>
                  <a:pt x="1060" y="1117"/>
                  <a:pt x="1060" y="1117"/>
                </a:cubicBezTo>
                <a:cubicBezTo>
                  <a:pt x="1060" y="816"/>
                  <a:pt x="1060" y="816"/>
                  <a:pt x="1060" y="816"/>
                </a:cubicBezTo>
                <a:cubicBezTo>
                  <a:pt x="1100" y="782"/>
                  <a:pt x="1125" y="732"/>
                  <a:pt x="1126" y="676"/>
                </a:cubicBezTo>
                <a:cubicBezTo>
                  <a:pt x="1129" y="476"/>
                  <a:pt x="1129" y="476"/>
                  <a:pt x="1129" y="476"/>
                </a:cubicBezTo>
                <a:cubicBezTo>
                  <a:pt x="1129" y="463"/>
                  <a:pt x="1124" y="451"/>
                  <a:pt x="1115" y="441"/>
                </a:cubicBezTo>
                <a:close/>
                <a:moveTo>
                  <a:pt x="1097" y="675"/>
                </a:moveTo>
                <a:cubicBezTo>
                  <a:pt x="1096" y="762"/>
                  <a:pt x="1025" y="833"/>
                  <a:pt x="938" y="833"/>
                </a:cubicBezTo>
                <a:cubicBezTo>
                  <a:pt x="850" y="833"/>
                  <a:pt x="778" y="761"/>
                  <a:pt x="778" y="673"/>
                </a:cubicBezTo>
                <a:cubicBezTo>
                  <a:pt x="778" y="492"/>
                  <a:pt x="778" y="492"/>
                  <a:pt x="778" y="492"/>
                </a:cubicBezTo>
                <a:cubicBezTo>
                  <a:pt x="804" y="496"/>
                  <a:pt x="823" y="517"/>
                  <a:pt x="823" y="543"/>
                </a:cubicBezTo>
                <a:cubicBezTo>
                  <a:pt x="822" y="639"/>
                  <a:pt x="822" y="639"/>
                  <a:pt x="822" y="639"/>
                </a:cubicBezTo>
                <a:cubicBezTo>
                  <a:pt x="822" y="643"/>
                  <a:pt x="823" y="646"/>
                  <a:pt x="826" y="649"/>
                </a:cubicBezTo>
                <a:cubicBezTo>
                  <a:pt x="829" y="652"/>
                  <a:pt x="833" y="653"/>
                  <a:pt x="836" y="653"/>
                </a:cubicBezTo>
                <a:cubicBezTo>
                  <a:pt x="839" y="653"/>
                  <a:pt x="839" y="653"/>
                  <a:pt x="839" y="653"/>
                </a:cubicBezTo>
                <a:cubicBezTo>
                  <a:pt x="876" y="653"/>
                  <a:pt x="906" y="683"/>
                  <a:pt x="906" y="721"/>
                </a:cubicBezTo>
                <a:cubicBezTo>
                  <a:pt x="906" y="745"/>
                  <a:pt x="906" y="745"/>
                  <a:pt x="906" y="745"/>
                </a:cubicBezTo>
                <a:cubicBezTo>
                  <a:pt x="935" y="745"/>
                  <a:pt x="935" y="745"/>
                  <a:pt x="935" y="745"/>
                </a:cubicBezTo>
                <a:cubicBezTo>
                  <a:pt x="935" y="721"/>
                  <a:pt x="935" y="721"/>
                  <a:pt x="935" y="721"/>
                </a:cubicBezTo>
                <a:cubicBezTo>
                  <a:pt x="935" y="672"/>
                  <a:pt x="898" y="631"/>
                  <a:pt x="851" y="625"/>
                </a:cubicBezTo>
                <a:cubicBezTo>
                  <a:pt x="851" y="372"/>
                  <a:pt x="851" y="372"/>
                  <a:pt x="851" y="372"/>
                </a:cubicBezTo>
                <a:cubicBezTo>
                  <a:pt x="851" y="367"/>
                  <a:pt x="854" y="362"/>
                  <a:pt x="857" y="358"/>
                </a:cubicBezTo>
                <a:cubicBezTo>
                  <a:pt x="861" y="354"/>
                  <a:pt x="866" y="352"/>
                  <a:pt x="872" y="352"/>
                </a:cubicBezTo>
                <a:cubicBezTo>
                  <a:pt x="883" y="352"/>
                  <a:pt x="892" y="361"/>
                  <a:pt x="892" y="372"/>
                </a:cubicBezTo>
                <a:cubicBezTo>
                  <a:pt x="892" y="567"/>
                  <a:pt x="892" y="567"/>
                  <a:pt x="892" y="567"/>
                </a:cubicBezTo>
                <a:cubicBezTo>
                  <a:pt x="892" y="601"/>
                  <a:pt x="892" y="601"/>
                  <a:pt x="892" y="601"/>
                </a:cubicBezTo>
                <a:cubicBezTo>
                  <a:pt x="921" y="601"/>
                  <a:pt x="921" y="601"/>
                  <a:pt x="921" y="601"/>
                </a:cubicBezTo>
                <a:cubicBezTo>
                  <a:pt x="921" y="567"/>
                  <a:pt x="921" y="567"/>
                  <a:pt x="921" y="567"/>
                </a:cubicBezTo>
                <a:cubicBezTo>
                  <a:pt x="921" y="372"/>
                  <a:pt x="921" y="372"/>
                  <a:pt x="921" y="372"/>
                </a:cubicBezTo>
                <a:cubicBezTo>
                  <a:pt x="921" y="338"/>
                  <a:pt x="921" y="338"/>
                  <a:pt x="921" y="338"/>
                </a:cubicBezTo>
                <a:cubicBezTo>
                  <a:pt x="921" y="333"/>
                  <a:pt x="923" y="328"/>
                  <a:pt x="927" y="324"/>
                </a:cubicBezTo>
                <a:cubicBezTo>
                  <a:pt x="930" y="320"/>
                  <a:pt x="935" y="318"/>
                  <a:pt x="940" y="318"/>
                </a:cubicBezTo>
                <a:cubicBezTo>
                  <a:pt x="945" y="318"/>
                  <a:pt x="950" y="320"/>
                  <a:pt x="954" y="323"/>
                </a:cubicBezTo>
                <a:cubicBezTo>
                  <a:pt x="959" y="328"/>
                  <a:pt x="962" y="334"/>
                  <a:pt x="962" y="340"/>
                </a:cubicBezTo>
                <a:cubicBezTo>
                  <a:pt x="962" y="393"/>
                  <a:pt x="962" y="393"/>
                  <a:pt x="962" y="393"/>
                </a:cubicBezTo>
                <a:cubicBezTo>
                  <a:pt x="962" y="567"/>
                  <a:pt x="962" y="567"/>
                  <a:pt x="962" y="567"/>
                </a:cubicBezTo>
                <a:cubicBezTo>
                  <a:pt x="962" y="603"/>
                  <a:pt x="962" y="603"/>
                  <a:pt x="962" y="603"/>
                </a:cubicBezTo>
                <a:cubicBezTo>
                  <a:pt x="990" y="603"/>
                  <a:pt x="990" y="603"/>
                  <a:pt x="990" y="603"/>
                </a:cubicBezTo>
                <a:cubicBezTo>
                  <a:pt x="990" y="567"/>
                  <a:pt x="990" y="567"/>
                  <a:pt x="990" y="567"/>
                </a:cubicBezTo>
                <a:cubicBezTo>
                  <a:pt x="990" y="393"/>
                  <a:pt x="990" y="393"/>
                  <a:pt x="990" y="393"/>
                </a:cubicBezTo>
                <a:cubicBezTo>
                  <a:pt x="990" y="382"/>
                  <a:pt x="999" y="373"/>
                  <a:pt x="1011" y="373"/>
                </a:cubicBezTo>
                <a:cubicBezTo>
                  <a:pt x="1022" y="373"/>
                  <a:pt x="1031" y="382"/>
                  <a:pt x="1031" y="393"/>
                </a:cubicBezTo>
                <a:cubicBezTo>
                  <a:pt x="1031" y="475"/>
                  <a:pt x="1031" y="475"/>
                  <a:pt x="1031" y="475"/>
                </a:cubicBezTo>
                <a:cubicBezTo>
                  <a:pt x="1031" y="602"/>
                  <a:pt x="1031" y="602"/>
                  <a:pt x="1031" y="602"/>
                </a:cubicBezTo>
                <a:cubicBezTo>
                  <a:pt x="1031" y="610"/>
                  <a:pt x="1037" y="617"/>
                  <a:pt x="1045" y="617"/>
                </a:cubicBezTo>
                <a:cubicBezTo>
                  <a:pt x="1053" y="617"/>
                  <a:pt x="1060" y="610"/>
                  <a:pt x="1060" y="602"/>
                </a:cubicBezTo>
                <a:cubicBezTo>
                  <a:pt x="1060" y="475"/>
                  <a:pt x="1060" y="475"/>
                  <a:pt x="1060" y="475"/>
                </a:cubicBezTo>
                <a:cubicBezTo>
                  <a:pt x="1060" y="470"/>
                  <a:pt x="1062" y="465"/>
                  <a:pt x="1066" y="461"/>
                </a:cubicBezTo>
                <a:cubicBezTo>
                  <a:pt x="1070" y="457"/>
                  <a:pt x="1075" y="455"/>
                  <a:pt x="1080" y="455"/>
                </a:cubicBezTo>
                <a:cubicBezTo>
                  <a:pt x="1080" y="455"/>
                  <a:pt x="1080" y="455"/>
                  <a:pt x="1080" y="455"/>
                </a:cubicBezTo>
                <a:cubicBezTo>
                  <a:pt x="1085" y="455"/>
                  <a:pt x="1090" y="457"/>
                  <a:pt x="1094" y="461"/>
                </a:cubicBezTo>
                <a:cubicBezTo>
                  <a:pt x="1098" y="465"/>
                  <a:pt x="1100" y="471"/>
                  <a:pt x="1100" y="476"/>
                </a:cubicBezTo>
                <a:lnTo>
                  <a:pt x="1097" y="675"/>
                </a:lnTo>
                <a:close/>
                <a:moveTo>
                  <a:pt x="755" y="385"/>
                </a:moveTo>
                <a:cubicBezTo>
                  <a:pt x="755" y="199"/>
                  <a:pt x="755" y="199"/>
                  <a:pt x="755" y="199"/>
                </a:cubicBezTo>
                <a:cubicBezTo>
                  <a:pt x="755" y="192"/>
                  <a:pt x="752" y="186"/>
                  <a:pt x="747" y="181"/>
                </a:cubicBezTo>
                <a:cubicBezTo>
                  <a:pt x="743" y="177"/>
                  <a:pt x="737" y="175"/>
                  <a:pt x="730" y="175"/>
                </a:cubicBezTo>
                <a:cubicBezTo>
                  <a:pt x="711" y="176"/>
                  <a:pt x="695" y="182"/>
                  <a:pt x="681" y="193"/>
                </a:cubicBezTo>
                <a:cubicBezTo>
                  <a:pt x="681" y="84"/>
                  <a:pt x="681" y="84"/>
                  <a:pt x="681" y="84"/>
                </a:cubicBezTo>
                <a:cubicBezTo>
                  <a:pt x="681" y="71"/>
                  <a:pt x="676" y="58"/>
                  <a:pt x="667" y="49"/>
                </a:cubicBezTo>
                <a:cubicBezTo>
                  <a:pt x="652" y="34"/>
                  <a:pt x="629" y="31"/>
                  <a:pt x="611" y="40"/>
                </a:cubicBezTo>
                <a:cubicBezTo>
                  <a:pt x="609" y="30"/>
                  <a:pt x="604" y="22"/>
                  <a:pt x="598" y="15"/>
                </a:cubicBezTo>
                <a:cubicBezTo>
                  <a:pt x="589" y="7"/>
                  <a:pt x="578" y="1"/>
                  <a:pt x="565" y="1"/>
                </a:cubicBezTo>
                <a:cubicBezTo>
                  <a:pt x="552" y="0"/>
                  <a:pt x="540" y="5"/>
                  <a:pt x="530" y="14"/>
                </a:cubicBezTo>
                <a:cubicBezTo>
                  <a:pt x="520" y="24"/>
                  <a:pt x="514" y="38"/>
                  <a:pt x="514" y="52"/>
                </a:cubicBezTo>
                <a:cubicBezTo>
                  <a:pt x="514" y="60"/>
                  <a:pt x="514" y="60"/>
                  <a:pt x="514" y="60"/>
                </a:cubicBezTo>
                <a:cubicBezTo>
                  <a:pt x="508" y="57"/>
                  <a:pt x="501" y="56"/>
                  <a:pt x="493" y="56"/>
                </a:cubicBezTo>
                <a:cubicBezTo>
                  <a:pt x="466" y="56"/>
                  <a:pt x="444" y="78"/>
                  <a:pt x="444" y="105"/>
                </a:cubicBezTo>
                <a:cubicBezTo>
                  <a:pt x="444" y="142"/>
                  <a:pt x="444" y="142"/>
                  <a:pt x="444" y="142"/>
                </a:cubicBezTo>
                <a:cubicBezTo>
                  <a:pt x="438" y="139"/>
                  <a:pt x="431" y="138"/>
                  <a:pt x="424" y="138"/>
                </a:cubicBezTo>
                <a:cubicBezTo>
                  <a:pt x="424" y="138"/>
                  <a:pt x="424" y="138"/>
                  <a:pt x="424" y="138"/>
                </a:cubicBezTo>
                <a:cubicBezTo>
                  <a:pt x="411" y="138"/>
                  <a:pt x="398" y="143"/>
                  <a:pt x="389" y="153"/>
                </a:cubicBezTo>
                <a:cubicBezTo>
                  <a:pt x="380" y="163"/>
                  <a:pt x="375" y="175"/>
                  <a:pt x="375" y="188"/>
                </a:cubicBezTo>
                <a:cubicBezTo>
                  <a:pt x="378" y="387"/>
                  <a:pt x="378" y="387"/>
                  <a:pt x="378" y="387"/>
                </a:cubicBezTo>
                <a:cubicBezTo>
                  <a:pt x="379" y="443"/>
                  <a:pt x="404" y="493"/>
                  <a:pt x="444" y="527"/>
                </a:cubicBezTo>
                <a:cubicBezTo>
                  <a:pt x="444" y="1117"/>
                  <a:pt x="444" y="1117"/>
                  <a:pt x="444" y="1117"/>
                </a:cubicBezTo>
                <a:cubicBezTo>
                  <a:pt x="473" y="1117"/>
                  <a:pt x="473" y="1117"/>
                  <a:pt x="473" y="1117"/>
                </a:cubicBezTo>
                <a:cubicBezTo>
                  <a:pt x="473" y="548"/>
                  <a:pt x="473" y="548"/>
                  <a:pt x="473" y="548"/>
                </a:cubicBezTo>
                <a:cubicBezTo>
                  <a:pt x="500" y="564"/>
                  <a:pt x="532" y="573"/>
                  <a:pt x="566" y="573"/>
                </a:cubicBezTo>
                <a:cubicBezTo>
                  <a:pt x="599" y="573"/>
                  <a:pt x="630" y="565"/>
                  <a:pt x="657" y="550"/>
                </a:cubicBezTo>
                <a:cubicBezTo>
                  <a:pt x="657" y="1117"/>
                  <a:pt x="657" y="1117"/>
                  <a:pt x="657" y="1117"/>
                </a:cubicBezTo>
                <a:cubicBezTo>
                  <a:pt x="685" y="1117"/>
                  <a:pt x="685" y="1117"/>
                  <a:pt x="685" y="1117"/>
                </a:cubicBezTo>
                <a:cubicBezTo>
                  <a:pt x="685" y="531"/>
                  <a:pt x="685" y="531"/>
                  <a:pt x="685" y="531"/>
                </a:cubicBezTo>
                <a:cubicBezTo>
                  <a:pt x="728" y="496"/>
                  <a:pt x="755" y="444"/>
                  <a:pt x="755" y="385"/>
                </a:cubicBezTo>
                <a:close/>
                <a:moveTo>
                  <a:pt x="407" y="387"/>
                </a:moveTo>
                <a:cubicBezTo>
                  <a:pt x="404" y="188"/>
                  <a:pt x="404" y="188"/>
                  <a:pt x="404" y="188"/>
                </a:cubicBezTo>
                <a:cubicBezTo>
                  <a:pt x="404" y="183"/>
                  <a:pt x="406" y="177"/>
                  <a:pt x="410" y="173"/>
                </a:cubicBezTo>
                <a:cubicBezTo>
                  <a:pt x="414" y="169"/>
                  <a:pt x="419" y="167"/>
                  <a:pt x="424" y="167"/>
                </a:cubicBezTo>
                <a:cubicBezTo>
                  <a:pt x="424" y="167"/>
                  <a:pt x="424" y="167"/>
                  <a:pt x="424" y="167"/>
                </a:cubicBezTo>
                <a:cubicBezTo>
                  <a:pt x="429" y="167"/>
                  <a:pt x="434" y="169"/>
                  <a:pt x="438" y="173"/>
                </a:cubicBezTo>
                <a:cubicBezTo>
                  <a:pt x="442" y="176"/>
                  <a:pt x="444" y="182"/>
                  <a:pt x="444" y="187"/>
                </a:cubicBezTo>
                <a:cubicBezTo>
                  <a:pt x="444" y="314"/>
                  <a:pt x="444" y="314"/>
                  <a:pt x="444" y="314"/>
                </a:cubicBezTo>
                <a:cubicBezTo>
                  <a:pt x="444" y="322"/>
                  <a:pt x="451" y="328"/>
                  <a:pt x="459" y="328"/>
                </a:cubicBezTo>
                <a:cubicBezTo>
                  <a:pt x="467" y="328"/>
                  <a:pt x="473" y="322"/>
                  <a:pt x="473" y="314"/>
                </a:cubicBezTo>
                <a:cubicBezTo>
                  <a:pt x="473" y="187"/>
                  <a:pt x="473" y="187"/>
                  <a:pt x="473" y="187"/>
                </a:cubicBezTo>
                <a:cubicBezTo>
                  <a:pt x="473" y="105"/>
                  <a:pt x="473" y="105"/>
                  <a:pt x="473" y="105"/>
                </a:cubicBezTo>
                <a:cubicBezTo>
                  <a:pt x="473" y="94"/>
                  <a:pt x="482" y="84"/>
                  <a:pt x="493" y="84"/>
                </a:cubicBezTo>
                <a:cubicBezTo>
                  <a:pt x="505" y="84"/>
                  <a:pt x="514" y="94"/>
                  <a:pt x="514" y="105"/>
                </a:cubicBezTo>
                <a:cubicBezTo>
                  <a:pt x="514" y="278"/>
                  <a:pt x="514" y="278"/>
                  <a:pt x="514" y="278"/>
                </a:cubicBezTo>
                <a:cubicBezTo>
                  <a:pt x="514" y="314"/>
                  <a:pt x="514" y="314"/>
                  <a:pt x="514" y="314"/>
                </a:cubicBezTo>
                <a:cubicBezTo>
                  <a:pt x="543" y="314"/>
                  <a:pt x="543" y="314"/>
                  <a:pt x="543" y="314"/>
                </a:cubicBezTo>
                <a:cubicBezTo>
                  <a:pt x="543" y="278"/>
                  <a:pt x="543" y="278"/>
                  <a:pt x="543" y="278"/>
                </a:cubicBezTo>
                <a:cubicBezTo>
                  <a:pt x="543" y="105"/>
                  <a:pt x="543" y="105"/>
                  <a:pt x="543" y="105"/>
                </a:cubicBezTo>
                <a:cubicBezTo>
                  <a:pt x="543" y="52"/>
                  <a:pt x="543" y="52"/>
                  <a:pt x="543" y="52"/>
                </a:cubicBezTo>
                <a:cubicBezTo>
                  <a:pt x="543" y="46"/>
                  <a:pt x="545" y="39"/>
                  <a:pt x="550" y="35"/>
                </a:cubicBezTo>
                <a:cubicBezTo>
                  <a:pt x="554" y="31"/>
                  <a:pt x="559" y="29"/>
                  <a:pt x="564" y="30"/>
                </a:cubicBezTo>
                <a:cubicBezTo>
                  <a:pt x="569" y="30"/>
                  <a:pt x="574" y="32"/>
                  <a:pt x="577" y="36"/>
                </a:cubicBezTo>
                <a:cubicBezTo>
                  <a:pt x="581" y="39"/>
                  <a:pt x="583" y="44"/>
                  <a:pt x="583" y="50"/>
                </a:cubicBezTo>
                <a:cubicBezTo>
                  <a:pt x="583" y="84"/>
                  <a:pt x="583" y="84"/>
                  <a:pt x="583" y="84"/>
                </a:cubicBezTo>
                <a:cubicBezTo>
                  <a:pt x="583" y="278"/>
                  <a:pt x="583" y="278"/>
                  <a:pt x="583" y="278"/>
                </a:cubicBezTo>
                <a:cubicBezTo>
                  <a:pt x="583" y="312"/>
                  <a:pt x="583" y="312"/>
                  <a:pt x="583" y="312"/>
                </a:cubicBezTo>
                <a:cubicBezTo>
                  <a:pt x="612" y="312"/>
                  <a:pt x="612" y="312"/>
                  <a:pt x="612" y="312"/>
                </a:cubicBezTo>
                <a:cubicBezTo>
                  <a:pt x="612" y="278"/>
                  <a:pt x="612" y="278"/>
                  <a:pt x="612" y="278"/>
                </a:cubicBezTo>
                <a:cubicBezTo>
                  <a:pt x="612" y="84"/>
                  <a:pt x="612" y="84"/>
                  <a:pt x="612" y="84"/>
                </a:cubicBezTo>
                <a:cubicBezTo>
                  <a:pt x="612" y="73"/>
                  <a:pt x="621" y="64"/>
                  <a:pt x="632" y="64"/>
                </a:cubicBezTo>
                <a:cubicBezTo>
                  <a:pt x="638" y="64"/>
                  <a:pt x="643" y="66"/>
                  <a:pt x="647" y="69"/>
                </a:cubicBezTo>
                <a:cubicBezTo>
                  <a:pt x="651" y="73"/>
                  <a:pt x="653" y="78"/>
                  <a:pt x="653" y="84"/>
                </a:cubicBezTo>
                <a:cubicBezTo>
                  <a:pt x="653" y="255"/>
                  <a:pt x="653" y="255"/>
                  <a:pt x="653" y="255"/>
                </a:cubicBezTo>
                <a:cubicBezTo>
                  <a:pt x="653" y="255"/>
                  <a:pt x="653" y="255"/>
                  <a:pt x="653" y="255"/>
                </a:cubicBezTo>
                <a:cubicBezTo>
                  <a:pt x="653" y="337"/>
                  <a:pt x="653" y="337"/>
                  <a:pt x="653" y="337"/>
                </a:cubicBezTo>
                <a:cubicBezTo>
                  <a:pt x="606" y="343"/>
                  <a:pt x="569" y="383"/>
                  <a:pt x="569" y="432"/>
                </a:cubicBezTo>
                <a:cubicBezTo>
                  <a:pt x="569" y="457"/>
                  <a:pt x="569" y="457"/>
                  <a:pt x="569" y="457"/>
                </a:cubicBezTo>
                <a:cubicBezTo>
                  <a:pt x="598" y="457"/>
                  <a:pt x="598" y="457"/>
                  <a:pt x="598" y="457"/>
                </a:cubicBezTo>
                <a:cubicBezTo>
                  <a:pt x="598" y="432"/>
                  <a:pt x="598" y="432"/>
                  <a:pt x="598" y="432"/>
                </a:cubicBezTo>
                <a:cubicBezTo>
                  <a:pt x="598" y="395"/>
                  <a:pt x="628" y="365"/>
                  <a:pt x="665" y="365"/>
                </a:cubicBezTo>
                <a:cubicBezTo>
                  <a:pt x="668" y="365"/>
                  <a:pt x="668" y="365"/>
                  <a:pt x="668" y="365"/>
                </a:cubicBezTo>
                <a:cubicBezTo>
                  <a:pt x="672" y="365"/>
                  <a:pt x="675" y="364"/>
                  <a:pt x="678" y="361"/>
                </a:cubicBezTo>
                <a:cubicBezTo>
                  <a:pt x="681" y="358"/>
                  <a:pt x="682" y="354"/>
                  <a:pt x="682" y="351"/>
                </a:cubicBezTo>
                <a:cubicBezTo>
                  <a:pt x="681" y="255"/>
                  <a:pt x="681" y="255"/>
                  <a:pt x="681" y="255"/>
                </a:cubicBezTo>
                <a:cubicBezTo>
                  <a:pt x="681" y="229"/>
                  <a:pt x="701" y="208"/>
                  <a:pt x="726" y="204"/>
                </a:cubicBezTo>
                <a:cubicBezTo>
                  <a:pt x="726" y="385"/>
                  <a:pt x="726" y="385"/>
                  <a:pt x="726" y="385"/>
                </a:cubicBezTo>
                <a:cubicBezTo>
                  <a:pt x="726" y="473"/>
                  <a:pt x="654" y="544"/>
                  <a:pt x="566" y="544"/>
                </a:cubicBezTo>
                <a:cubicBezTo>
                  <a:pt x="480" y="544"/>
                  <a:pt x="408" y="474"/>
                  <a:pt x="407" y="3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0" name="TextBox 52"/>
          <p:cNvSpPr txBox="1"/>
          <p:nvPr/>
        </p:nvSpPr>
        <p:spPr>
          <a:xfrm>
            <a:off x="3742610" y="2293237"/>
            <a:ext cx="2777397" cy="707886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INSTITUCIONALIDAD DEMOCRÁTICA</a:t>
            </a:r>
          </a:p>
        </p:txBody>
      </p:sp>
      <p:pic>
        <p:nvPicPr>
          <p:cNvPr id="58" name="Imagen 57">
            <a:extLst>
              <a:ext uri="{FF2B5EF4-FFF2-40B4-BE49-F238E27FC236}">
                <a16:creationId xmlns:a16="http://schemas.microsoft.com/office/drawing/2014/main" id="{3A555EA9-F5F3-4DC0-9D6B-B617471464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06" y="181549"/>
            <a:ext cx="3360240" cy="2015669"/>
          </a:xfrm>
          <a:prstGeom prst="rect">
            <a:avLst/>
          </a:prstGeom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A920B854-99F8-40B2-88C0-C40652C072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060" y="313088"/>
            <a:ext cx="3571634" cy="1166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indefinite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8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indefinite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8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indefinite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6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9" grpId="0" bldLvl="0" animBg="1"/>
      <p:bldP spid="10" grpId="0" bldLvl="0" animBg="1"/>
      <p:bldP spid="12" grpId="0" animBg="1"/>
      <p:bldP spid="13" grpId="0" animBg="1"/>
      <p:bldP spid="14" grpId="0" bldLvl="0" animBg="1"/>
      <p:bldP spid="15" grpId="0" bldLvl="0" animBg="1"/>
      <p:bldP spid="17" grpId="0" animBg="1"/>
      <p:bldP spid="18" grpId="0" animBg="1"/>
      <p:bldP spid="23" grpId="0" animBg="1"/>
      <p:bldP spid="26" grpId="0" animBg="1"/>
      <p:bldP spid="28" grpId="0" animBg="1"/>
      <p:bldP spid="75" grpId="0" bldLvl="0" animBg="1" advAuto="0"/>
      <p:bldP spid="76" grpId="0" bldLvl="0" animBg="1" advAuto="0"/>
      <p:bldP spid="77" grpId="0" bldLvl="0" animBg="1" advAuto="0"/>
      <p:bldP spid="78" grpId="0" animBg="1" advAuto="0"/>
      <p:bldP spid="79" grpId="0" animBg="1" advAuto="0"/>
      <p:bldP spid="47" grpId="0" bldLvl="0" animBg="1"/>
      <p:bldP spid="69" grpId="0" bldLvl="0" animBg="1"/>
      <p:bldP spid="80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BO" sz="2400" b="1" dirty="0"/>
              <a:t>La democracia que vivimos en el país, hace que me sienta tranquilo (a), seguro (a) y optimista del futuro</a:t>
            </a:r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rupo 125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27" name="Grupo 126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31" name="Conector recto 130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2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28" name="Grupo 127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29" name="Conector recto 128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596331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39385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685547"/>
            <a:ext cx="1361467" cy="540000"/>
            <a:chOff x="3024188" y="3378200"/>
            <a:chExt cx="2609851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</a:t>
            </a:r>
            <a:r>
              <a:rPr lang="id-ID" sz="1400" b="1" dirty="0"/>
              <a:t>5%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63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82293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469547"/>
            <a:ext cx="1361467" cy="75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957547"/>
            <a:ext cx="1361467" cy="2268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541547"/>
            <a:ext cx="1361467" cy="68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56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82293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61547"/>
            <a:ext cx="1361467" cy="86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209547"/>
            <a:ext cx="1361467" cy="201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21547"/>
            <a:ext cx="1361467" cy="50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61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82293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61547"/>
            <a:ext cx="1361467" cy="864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065547"/>
            <a:ext cx="1361467" cy="216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721547"/>
            <a:ext cx="1361467" cy="504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62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82293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97547"/>
            <a:ext cx="1361467" cy="82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993547"/>
            <a:ext cx="1361467" cy="2232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793547"/>
            <a:ext cx="1361467" cy="432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16067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68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45660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541547"/>
            <a:ext cx="1361467" cy="684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777547"/>
            <a:ext cx="1361467" cy="2448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BO" sz="2400" b="1" dirty="0"/>
              <a:t>La democracia que vivimos en el país, hace que me sienta tranquilo (a), seguro (a) y optimista del futuro</a:t>
            </a:r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5478" y="5927239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36469" y="6215289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06459" y="5927239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7450" y="6215289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7828" y="5927239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8819" y="6215289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8905" y="5927239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9896" y="6215289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45390" y="5927239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16381" y="6215289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50" name="Grupo 149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51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61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62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52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59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60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53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57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58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54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55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56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derechos humanos en el país, están plenamente garantizados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rupo 145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7" name="Grupo 146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1" name="Conector recto 150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8" name="Grupo 147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9" name="Conector recto 148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6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630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918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76162"/>
            <a:ext cx="1361467" cy="36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69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516162"/>
            <a:ext cx="1361467" cy="72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752162"/>
            <a:ext cx="1361467" cy="2484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732162"/>
            <a:ext cx="1361467" cy="50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62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408162"/>
            <a:ext cx="1361467" cy="82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818963" y="4004162"/>
            <a:ext cx="1361467" cy="2232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696162"/>
            <a:ext cx="1361467" cy="540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62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8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480162"/>
            <a:ext cx="1361467" cy="75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004162"/>
            <a:ext cx="1361467" cy="223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768162"/>
            <a:ext cx="1361467" cy="46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69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8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588162"/>
            <a:ext cx="1361467" cy="64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519440" y="3788162"/>
            <a:ext cx="1361467" cy="2484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76162"/>
            <a:ext cx="1361467" cy="396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69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5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24162"/>
            <a:ext cx="1361467" cy="648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788162"/>
            <a:ext cx="1361467" cy="248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7396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0838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8377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4936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39746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1073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0823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7181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17308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8829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derechos humanos en el país, están plenamente garantizados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" name="Grupo 132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4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4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2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6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0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7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8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9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93" grpId="0"/>
      <p:bldP spid="110" grpId="0"/>
      <p:bldP spid="202" grpId="0"/>
      <p:bldP spid="271" grpId="0"/>
      <p:bldP spid="294" grpId="0"/>
      <p:bldP spid="1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libertad de expresión en el país, está plenamente garantizada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rupo 141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3" name="Grupo 142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7" name="Conector recto 14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4" name="Grupo 143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5" name="Conector recto 14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libertad de expresión en el país, está plenamente garantizada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upo 6"/>
          <p:cNvGrpSpPr/>
          <p:nvPr/>
        </p:nvGrpSpPr>
        <p:grpSpPr>
          <a:xfrm>
            <a:off x="698432" y="2606940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660156"/>
            <a:ext cx="1361467" cy="57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64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2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516156"/>
            <a:ext cx="1361467" cy="72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932156"/>
            <a:ext cx="1361467" cy="2304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372156"/>
            <a:ext cx="1361467" cy="86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51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2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72156"/>
            <a:ext cx="1361467" cy="86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400156"/>
            <a:ext cx="1361467" cy="183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480156"/>
            <a:ext cx="1361467" cy="756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58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2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552156"/>
            <a:ext cx="1361467" cy="684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148156"/>
            <a:ext cx="1361467" cy="2088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480156"/>
            <a:ext cx="1361467" cy="756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61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2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624156"/>
            <a:ext cx="1361467" cy="612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040156"/>
            <a:ext cx="1361467" cy="219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696156"/>
            <a:ext cx="1361467" cy="54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7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68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69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60156"/>
            <a:ext cx="1361467" cy="57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788156"/>
            <a:ext cx="1361467" cy="2448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032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1902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9013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6000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0382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2137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459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8245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27944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9893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9" name="Grupo 128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0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0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1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8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9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7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3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4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5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/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93" grpId="0"/>
      <p:bldP spid="110" grpId="0"/>
      <p:bldP spid="202" grpId="0"/>
      <p:bldP spid="271" grpId="0"/>
      <p:bldP spid="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0668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Todos los ciudadanos, recibimos el mismo trato ante la ley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rupo 141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3" name="Grupo 142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7" name="Conector recto 14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4" name="Grupo 143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5" name="Conector recto 14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721177" y="2606944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22155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0269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09180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768160"/>
            <a:ext cx="1361467" cy="468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75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6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804160"/>
            <a:ext cx="1361467" cy="43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536160"/>
            <a:ext cx="1361467" cy="270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732160"/>
            <a:ext cx="1361467" cy="50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72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6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768160"/>
            <a:ext cx="1361467" cy="46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3644160"/>
            <a:ext cx="1361467" cy="2592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32160"/>
            <a:ext cx="1361467" cy="50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66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6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552160"/>
            <a:ext cx="1361467" cy="684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860160"/>
            <a:ext cx="1361467" cy="2376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804160"/>
            <a:ext cx="1361467" cy="432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74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6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768160"/>
            <a:ext cx="1361467" cy="46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572160"/>
            <a:ext cx="1361467" cy="2664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40160"/>
            <a:ext cx="1361467" cy="396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77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3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840160"/>
            <a:ext cx="1361467" cy="39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464160"/>
            <a:ext cx="1361467" cy="277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0668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Todos los ciudadanos, recibimos el mismo trato ante la ley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032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1902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9013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6000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0382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2137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459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8245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27944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9893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9" name="Grupo 128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0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0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1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8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9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7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3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4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5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actúa con absoluto respeto de la constitución y las leyes vigentes en el país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" name="Grupo 149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51" name="Grupo 150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5" name="Conector recto 15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6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2" name="Grupo 151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3" name="Conector recto 152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8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6309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455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768164"/>
            <a:ext cx="1361467" cy="468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67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1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552164"/>
            <a:ext cx="1361467" cy="684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824164"/>
            <a:ext cx="1361467" cy="241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732164"/>
            <a:ext cx="1361467" cy="50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55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1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92164"/>
            <a:ext cx="1361467" cy="104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256164"/>
            <a:ext cx="1361467" cy="1980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912164"/>
            <a:ext cx="1361467" cy="32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9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64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10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408164"/>
            <a:ext cx="1361467" cy="828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932164"/>
            <a:ext cx="1361467" cy="2304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876164"/>
            <a:ext cx="1361467" cy="360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66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10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408164"/>
            <a:ext cx="1361467" cy="82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860164"/>
            <a:ext cx="1361467" cy="237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948164"/>
            <a:ext cx="1361467" cy="288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72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7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24164"/>
            <a:ext cx="1361467" cy="61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644164"/>
            <a:ext cx="1361467" cy="259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actúa con absoluto respeto de la constitución y las leyes vigentes en el país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6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7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6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3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8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7" name="Grupo 136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8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8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9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9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6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40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4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41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2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3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gestión del gobierno nacional, es transparente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711204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rupo 141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3" name="Grupo 142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7" name="Conector recto 14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4" name="Grupo 143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5" name="Conector recto 14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2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399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089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910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40158"/>
            <a:ext cx="1361467" cy="39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72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4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660158"/>
            <a:ext cx="1361467" cy="57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644158"/>
            <a:ext cx="1361467" cy="259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696158"/>
            <a:ext cx="1361467" cy="540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60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4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516158"/>
            <a:ext cx="1361467" cy="720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076158"/>
            <a:ext cx="1361467" cy="2160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876158"/>
            <a:ext cx="1361467" cy="360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70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4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624158"/>
            <a:ext cx="1361467" cy="612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716158"/>
            <a:ext cx="1361467" cy="252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948158"/>
            <a:ext cx="1361467" cy="28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73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4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588158"/>
            <a:ext cx="1361467" cy="64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608158"/>
            <a:ext cx="1361467" cy="2628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984158"/>
            <a:ext cx="1361467" cy="252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78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1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24158"/>
            <a:ext cx="1361467" cy="61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536158"/>
            <a:ext cx="1361467" cy="2700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gestión del gobierno nacional, es transparente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701968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031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1902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9012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6000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5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0381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2137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458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8244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27943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9893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9" name="Grupo 128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0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0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1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8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9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7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3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4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5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resuelve los conflictos con capacidad y rapidez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rupo 141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3" name="Grupo 142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7" name="Conector recto 14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4" name="Grupo 143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5" name="Conector recto 14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721177" y="2606948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3125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455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948164"/>
            <a:ext cx="1361467" cy="288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69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1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444164"/>
            <a:ext cx="1361467" cy="79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752164"/>
            <a:ext cx="1361467" cy="2484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732164"/>
            <a:ext cx="1361467" cy="50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58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1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36164"/>
            <a:ext cx="1361467" cy="900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148164"/>
            <a:ext cx="1361467" cy="208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948164"/>
            <a:ext cx="1361467" cy="288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70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10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516164"/>
            <a:ext cx="1361467" cy="720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716164"/>
            <a:ext cx="1361467" cy="252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948164"/>
            <a:ext cx="1361467" cy="28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71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10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516164"/>
            <a:ext cx="1361467" cy="720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680164"/>
            <a:ext cx="1361467" cy="255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6020164"/>
            <a:ext cx="1361467" cy="216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74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7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24164"/>
            <a:ext cx="1361467" cy="61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572164"/>
            <a:ext cx="1361467" cy="266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resuelve los conflictos con capacidad y rapidez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028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1901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9009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6000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0378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2136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455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8244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27940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98931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9" name="Grupo 128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0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0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1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8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9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7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3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4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5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promueve activamente el dialogo para resolver los conflictos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rupo 141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3" name="Grupo 142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7" name="Conector recto 14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4" name="Grupo 143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5" name="Conector recto 14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5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552161"/>
            <a:ext cx="1361467" cy="684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28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52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228161"/>
            <a:ext cx="1361467" cy="1008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364161"/>
            <a:ext cx="1361467" cy="187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300161"/>
            <a:ext cx="1361467" cy="936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41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20161"/>
            <a:ext cx="1116000" cy="111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760161"/>
            <a:ext cx="1361467" cy="147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588161"/>
            <a:ext cx="1361467" cy="648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53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7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00161"/>
            <a:ext cx="1361467" cy="93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328161"/>
            <a:ext cx="1361467" cy="1908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588161"/>
            <a:ext cx="1361467" cy="64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52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7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192161"/>
            <a:ext cx="1361467" cy="1044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364161"/>
            <a:ext cx="1361467" cy="1872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732161"/>
            <a:ext cx="1361467" cy="504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57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4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300161"/>
            <a:ext cx="1361467" cy="93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184161"/>
            <a:ext cx="1361467" cy="205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promueve activamente el dialogo para resolver los conflictos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6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7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6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3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8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9" name="Grupo 128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0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0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1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8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9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7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3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4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5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 dirty="0"/>
              <a:t>El gobierno nacional, brinda el mismo trato a todos los sectores y regiones del país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rupo 141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3" name="Grupo 142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7" name="Conector recto 14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4" name="Grupo 143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5" name="Conector recto 14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3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6309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455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732159"/>
            <a:ext cx="1361467" cy="504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70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5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696159"/>
            <a:ext cx="1361467" cy="54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716159"/>
            <a:ext cx="1361467" cy="252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696159"/>
            <a:ext cx="1361467" cy="540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63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5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552159"/>
            <a:ext cx="1361467" cy="68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3968159"/>
            <a:ext cx="1361467" cy="226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32159"/>
            <a:ext cx="1361467" cy="50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60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5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408159"/>
            <a:ext cx="1361467" cy="828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076159"/>
            <a:ext cx="1361467" cy="216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804159"/>
            <a:ext cx="1361467" cy="432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66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5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516159"/>
            <a:ext cx="1361467" cy="720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860159"/>
            <a:ext cx="1361467" cy="237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04159"/>
            <a:ext cx="1361467" cy="432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73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2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732159"/>
            <a:ext cx="1361467" cy="504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608159"/>
            <a:ext cx="1361467" cy="2628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brinda el mismo trato a todos los sectores y regiones del país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029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1902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9010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60001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0379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2137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456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8244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27941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9893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9" name="Grupo 128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0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0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1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8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9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7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3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4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5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2701151" y="62186"/>
            <a:ext cx="965575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indígenas, originarios y campesinos, tienen las mismas oportunidades de participar en política y ejercer altos cargos públicos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rupo 141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3" name="Grupo 142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7" name="Conector recto 14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4" name="Grupo 143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5" name="Conector recto 14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4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3125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089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0545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4184160"/>
            <a:ext cx="1361467" cy="2052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57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6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624160"/>
            <a:ext cx="1361467" cy="61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5336160"/>
            <a:ext cx="1361467" cy="90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4220160"/>
            <a:ext cx="1361467" cy="2016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56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6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552160"/>
            <a:ext cx="1361467" cy="68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5372160"/>
            <a:ext cx="1361467" cy="864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4220160"/>
            <a:ext cx="1361467" cy="2016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56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6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696160"/>
            <a:ext cx="1361467" cy="540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5264160"/>
            <a:ext cx="1361467" cy="97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63516" y="4148160"/>
            <a:ext cx="1361467" cy="208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6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588160"/>
            <a:ext cx="1361467" cy="64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5444160"/>
            <a:ext cx="1361467" cy="792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4076160"/>
            <a:ext cx="1361467" cy="216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0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3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60160"/>
            <a:ext cx="1361467" cy="57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5408160"/>
            <a:ext cx="1361467" cy="828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2621536" y="62186"/>
            <a:ext cx="95705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indígenas, originarios y campesinos, tienen las mismas oportunidades de participar en política y ejercer altos cargos públicos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5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6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5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2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7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9" name="Grupo 128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0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0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1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1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8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9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7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3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4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5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277711" y="62186"/>
            <a:ext cx="74849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participación de las mujeres en la política y ejercicio de altos cargos públicos, ha logrado importantes avances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" name="Grupo 142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4" name="Grupo 143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8" name="Conector recto 147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9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5" name="Grupo 144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6" name="Conector recto 14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7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4256163"/>
            <a:ext cx="1361467" cy="198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55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336163"/>
            <a:ext cx="1361467" cy="90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5588163"/>
            <a:ext cx="1361467" cy="648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4544163"/>
            <a:ext cx="1361467" cy="169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47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36163"/>
            <a:ext cx="1361467" cy="900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5300163"/>
            <a:ext cx="1361467" cy="93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4508163"/>
            <a:ext cx="1361467" cy="1728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48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480163"/>
            <a:ext cx="1361467" cy="75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5264163"/>
            <a:ext cx="1361467" cy="97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4256163"/>
            <a:ext cx="1361467" cy="1980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55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36163"/>
            <a:ext cx="1361467" cy="900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5552163"/>
            <a:ext cx="1361467" cy="684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4472163"/>
            <a:ext cx="1361467" cy="1764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49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336163"/>
            <a:ext cx="1361467" cy="900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5372163"/>
            <a:ext cx="1361467" cy="86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679296" y="62186"/>
            <a:ext cx="747677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participación de las mujeres en la política y ejercicio de altos cargos públicos, ha logrado importantes avances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5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6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5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2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7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0" name="Grupo 129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1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1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2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39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3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7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8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4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5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6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277711" y="62186"/>
            <a:ext cx="74849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Para tener un trato efectivo y oportuno ante la ley, se debe tener poder…</a:t>
            </a:r>
            <a:endParaRPr lang="es-BO" sz="2400" b="1" dirty="0"/>
          </a:p>
        </p:txBody>
      </p:sp>
      <p:sp>
        <p:nvSpPr>
          <p:cNvPr id="7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7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072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Económico</a:t>
                </a: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29358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Político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124022"/>
                <a:ext cx="2040746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No se necesita tener poder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rupo 135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37" name="Grupo 136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41" name="Conector recto 140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2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38" name="Grupo 137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39" name="Conector recto 138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11218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702064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4728434"/>
            <a:ext cx="1361467" cy="1512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42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39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718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4836434"/>
            <a:ext cx="1361467" cy="1404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5664434"/>
            <a:ext cx="1361467" cy="576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4548434"/>
            <a:ext cx="1361467" cy="169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47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718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60434"/>
            <a:ext cx="1361467" cy="1080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5484434"/>
            <a:ext cx="1361467" cy="75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4872434"/>
            <a:ext cx="1361467" cy="1368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38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37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7180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4908434"/>
            <a:ext cx="1361467" cy="1332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5448434"/>
            <a:ext cx="1361467" cy="79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4800434"/>
            <a:ext cx="1361467" cy="1440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40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34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7180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016434"/>
            <a:ext cx="1361467" cy="1224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5340434"/>
            <a:ext cx="1361467" cy="900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4872434"/>
            <a:ext cx="1361467" cy="1368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38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45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3095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60547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4620434"/>
            <a:ext cx="1361467" cy="1620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5700434"/>
            <a:ext cx="1361467" cy="540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FFB44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FF940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Google Shape;289;p13"/>
          <p:cNvSpPr txBox="1">
            <a:spLocks noChangeArrowheads="1"/>
          </p:cNvSpPr>
          <p:nvPr/>
        </p:nvSpPr>
        <p:spPr bwMode="auto">
          <a:xfrm>
            <a:off x="450204" y="90830"/>
            <a:ext cx="2505432" cy="30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 dirty="0">
                <a:solidFill>
                  <a:srgbClr val="FF8A00"/>
                </a:solidFill>
                <a:latin typeface="+mn-lt"/>
                <a:sym typeface="Montserrat" panose="02000505000000020004" pitchFamily="2" charset="0"/>
              </a:rPr>
              <a:t>INSTITUCIONALIDAD DEMOCRÁTICA</a:t>
            </a:r>
            <a:endParaRPr lang="en-US" altLang="en-US" sz="1800" b="1" dirty="0">
              <a:solidFill>
                <a:srgbClr val="FF8A00"/>
              </a:solidFill>
              <a:latin typeface="+mn-lt"/>
            </a:endParaRPr>
          </a:p>
        </p:txBody>
      </p:sp>
      <p:sp>
        <p:nvSpPr>
          <p:cNvPr id="122" name="TextBox 36"/>
          <p:cNvSpPr txBox="1"/>
          <p:nvPr/>
        </p:nvSpPr>
        <p:spPr>
          <a:xfrm>
            <a:off x="55800" y="-7144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FF8A00"/>
                </a:solidFill>
              </a:rPr>
              <a:t>A</a:t>
            </a:r>
            <a:endParaRPr dirty="0">
              <a:solidFill>
                <a:srgbClr val="FF8A00"/>
              </a:solidFill>
            </a:endParaRPr>
          </a:p>
        </p:txBody>
      </p:sp>
      <p:sp>
        <p:nvSpPr>
          <p:cNvPr id="123" name="CuadroTexto 122"/>
          <p:cNvSpPr txBox="1"/>
          <p:nvPr/>
        </p:nvSpPr>
        <p:spPr>
          <a:xfrm>
            <a:off x="4679296" y="62186"/>
            <a:ext cx="747677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Para tener un trato efectivo y oportuno ante la ley, se debe tener poder…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5907" y="5984051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166898" y="6272101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36888" y="5984051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507879" y="6272101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8257" y="5984051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5869248" y="6272101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59334" y="5984051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230325" y="6272101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75819" y="5984051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546810" y="6272101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25" name="Grupo 124"/>
          <p:cNvGrpSpPr/>
          <p:nvPr/>
        </p:nvGrpSpPr>
        <p:grpSpPr>
          <a:xfrm>
            <a:off x="2749343" y="746797"/>
            <a:ext cx="4891328" cy="802935"/>
            <a:chOff x="3462244" y="826329"/>
            <a:chExt cx="4891328" cy="802935"/>
          </a:xfrm>
        </p:grpSpPr>
        <p:grpSp>
          <p:nvGrpSpPr>
            <p:cNvPr id="126" name="Group 34"/>
            <p:cNvGrpSpPr/>
            <p:nvPr/>
          </p:nvGrpSpPr>
          <p:grpSpPr>
            <a:xfrm>
              <a:off x="3462244" y="1262521"/>
              <a:ext cx="376183" cy="334343"/>
              <a:chOff x="6970713" y="2933700"/>
              <a:chExt cx="2609851" cy="2974975"/>
            </a:xfrm>
          </p:grpSpPr>
          <p:sp>
            <p:nvSpPr>
              <p:cNvPr id="134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FFB44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5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FF94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27" name="Group 16"/>
            <p:cNvGrpSpPr/>
            <p:nvPr/>
          </p:nvGrpSpPr>
          <p:grpSpPr>
            <a:xfrm>
              <a:off x="3462244" y="1039542"/>
              <a:ext cx="376183" cy="334343"/>
              <a:chOff x="5661026" y="3946525"/>
              <a:chExt cx="2605088" cy="1962150"/>
            </a:xfrm>
          </p:grpSpPr>
          <p:sp>
            <p:nvSpPr>
              <p:cNvPr id="132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3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28" name="CuadroTexto 127"/>
            <p:cNvSpPr txBox="1"/>
            <p:nvPr/>
          </p:nvSpPr>
          <p:spPr>
            <a:xfrm>
              <a:off x="3838427" y="890600"/>
              <a:ext cx="4515145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BO" sz="1400" dirty="0"/>
                <a:t>Económico</a:t>
              </a:r>
            </a:p>
            <a:p>
              <a:r>
                <a:rPr lang="es-BO" sz="1400" dirty="0"/>
                <a:t>Político</a:t>
              </a:r>
            </a:p>
            <a:p>
              <a:r>
                <a:rPr lang="es-BO" sz="1400" dirty="0"/>
                <a:t>No se necesita poder</a:t>
              </a:r>
            </a:p>
          </p:txBody>
        </p:sp>
        <p:grpSp>
          <p:nvGrpSpPr>
            <p:cNvPr id="129" name="Group 10"/>
            <p:cNvGrpSpPr/>
            <p:nvPr/>
          </p:nvGrpSpPr>
          <p:grpSpPr>
            <a:xfrm>
              <a:off x="3462244" y="826329"/>
              <a:ext cx="376183" cy="334343"/>
              <a:chOff x="3024188" y="3378200"/>
              <a:chExt cx="2609852" cy="2530475"/>
            </a:xfrm>
          </p:grpSpPr>
          <p:sp>
            <p:nvSpPr>
              <p:cNvPr id="130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31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"/>
          <p:cNvSpPr/>
          <p:nvPr/>
        </p:nvSpPr>
        <p:spPr>
          <a:xfrm>
            <a:off x="2917441" y="1825012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Shape"/>
          <p:cNvSpPr/>
          <p:nvPr/>
        </p:nvSpPr>
        <p:spPr>
          <a:xfrm>
            <a:off x="5994706" y="1825012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TextBox 36"/>
          <p:cNvSpPr txBox="1"/>
          <p:nvPr/>
        </p:nvSpPr>
        <p:spPr>
          <a:xfrm>
            <a:off x="6591298" y="1904111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FF8A00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dirty="0">
                <a:solidFill>
                  <a:schemeClr val="bg1">
                    <a:lumMod val="85000"/>
                  </a:schemeClr>
                </a:solidFill>
              </a:rPr>
              <a:t>A</a:t>
            </a:r>
          </a:p>
        </p:txBody>
      </p:sp>
      <p:sp>
        <p:nvSpPr>
          <p:cNvPr id="8" name="TextBox 34"/>
          <p:cNvSpPr txBox="1"/>
          <p:nvPr/>
        </p:nvSpPr>
        <p:spPr>
          <a:xfrm>
            <a:off x="6318345" y="2568648"/>
            <a:ext cx="999730" cy="32316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1500" b="1">
                <a:solidFill>
                  <a:srgbClr val="FF8A00"/>
                </a:solidFill>
              </a:defRPr>
            </a:lvl1pPr>
          </a:lstStyle>
          <a:p>
            <a:pPr algn="ctr"/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Shape"/>
          <p:cNvSpPr/>
          <p:nvPr/>
        </p:nvSpPr>
        <p:spPr>
          <a:xfrm>
            <a:off x="4380937" y="2983974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0" name="Shape"/>
          <p:cNvSpPr/>
          <p:nvPr/>
        </p:nvSpPr>
        <p:spPr>
          <a:xfrm>
            <a:off x="7458202" y="2983974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4" name="Shape"/>
          <p:cNvSpPr/>
          <p:nvPr/>
        </p:nvSpPr>
        <p:spPr>
          <a:xfrm>
            <a:off x="5903876" y="4141129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5" name="Shape"/>
          <p:cNvSpPr/>
          <p:nvPr/>
        </p:nvSpPr>
        <p:spPr>
          <a:xfrm>
            <a:off x="8981141" y="4141129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7" name="TextBox 36"/>
          <p:cNvSpPr txBox="1"/>
          <p:nvPr/>
        </p:nvSpPr>
        <p:spPr>
          <a:xfrm>
            <a:off x="9577733" y="4220228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4FACFE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dirty="0">
                <a:solidFill>
                  <a:schemeClr val="bg1">
                    <a:lumMod val="85000"/>
                  </a:schemeClr>
                </a:solidFill>
              </a:rPr>
              <a:t>C</a:t>
            </a:r>
          </a:p>
        </p:txBody>
      </p:sp>
      <p:sp>
        <p:nvSpPr>
          <p:cNvPr id="18" name="TextBox 34"/>
          <p:cNvSpPr txBox="1"/>
          <p:nvPr/>
        </p:nvSpPr>
        <p:spPr>
          <a:xfrm>
            <a:off x="9463405" y="4885055"/>
            <a:ext cx="867410" cy="320675"/>
          </a:xfrm>
          <a:prstGeom prst="rect">
            <a:avLst/>
          </a:prstGeom>
          <a:ln w="12700">
            <a:miter lim="400000"/>
          </a:ln>
        </p:spPr>
        <p:txBody>
          <a:bodyPr wrap="square" lIns="45718" tIns="45718" rIns="45718" bIns="45718">
            <a:spAutoFit/>
          </a:bodyPr>
          <a:lstStyle>
            <a:lvl1pPr>
              <a:defRPr sz="1500" b="1">
                <a:solidFill>
                  <a:srgbClr val="4FACFE"/>
                </a:solidFill>
              </a:defRPr>
            </a:lvl1pPr>
          </a:lstStyle>
          <a:p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34"/>
          <p:cNvSpPr txBox="1"/>
          <p:nvPr/>
        </p:nvSpPr>
        <p:spPr>
          <a:xfrm>
            <a:off x="9968545" y="5388611"/>
            <a:ext cx="751112" cy="32316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1500" b="1">
                <a:solidFill>
                  <a:srgbClr val="00A642"/>
                </a:solidFill>
              </a:defRPr>
            </a:lvl1pPr>
          </a:lstStyle>
          <a:p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9" name="Shape"/>
          <p:cNvSpPr/>
          <p:nvPr/>
        </p:nvSpPr>
        <p:spPr>
          <a:xfrm>
            <a:off x="4380937" y="2983974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gradFill>
            <a:gsLst>
              <a:gs pos="1890">
                <a:srgbClr val="FF2A70"/>
              </a:gs>
              <a:gs pos="64135">
                <a:srgbClr val="E1359B"/>
              </a:gs>
              <a:gs pos="98899">
                <a:srgbClr val="C23FC6"/>
              </a:gs>
            </a:gsLst>
            <a:lin ang="2089255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0" name="Shape"/>
          <p:cNvSpPr/>
          <p:nvPr/>
        </p:nvSpPr>
        <p:spPr>
          <a:xfrm>
            <a:off x="7458202" y="2983974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1" name="Shape"/>
          <p:cNvSpPr/>
          <p:nvPr/>
        </p:nvSpPr>
        <p:spPr>
          <a:xfrm>
            <a:off x="6995625" y="2410588"/>
            <a:ext cx="1100645" cy="16279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1" h="21310" extrusionOk="0">
                <a:moveTo>
                  <a:pt x="432" y="7204"/>
                </a:moveTo>
                <a:lnTo>
                  <a:pt x="10562" y="108"/>
                </a:lnTo>
                <a:cubicBezTo>
                  <a:pt x="13790" y="-290"/>
                  <a:pt x="17115" y="434"/>
                  <a:pt x="19181" y="1985"/>
                </a:cubicBezTo>
                <a:cubicBezTo>
                  <a:pt x="20171" y="2728"/>
                  <a:pt x="20792" y="3603"/>
                  <a:pt x="21101" y="4510"/>
                </a:cubicBezTo>
                <a:cubicBezTo>
                  <a:pt x="21406" y="5402"/>
                  <a:pt x="21412" y="6334"/>
                  <a:pt x="21096" y="7249"/>
                </a:cubicBezTo>
                <a:lnTo>
                  <a:pt x="9234" y="21310"/>
                </a:lnTo>
                <a:cubicBezTo>
                  <a:pt x="10617" y="19821"/>
                  <a:pt x="11259" y="18148"/>
                  <a:pt x="11138" y="16480"/>
                </a:cubicBezTo>
                <a:cubicBezTo>
                  <a:pt x="11052" y="15280"/>
                  <a:pt x="10564" y="14075"/>
                  <a:pt x="9421" y="13053"/>
                </a:cubicBezTo>
                <a:cubicBezTo>
                  <a:pt x="8339" y="12086"/>
                  <a:pt x="6779" y="11382"/>
                  <a:pt x="5108" y="10828"/>
                </a:cubicBezTo>
                <a:cubicBezTo>
                  <a:pt x="4298" y="10560"/>
                  <a:pt x="3435" y="10309"/>
                  <a:pt x="2607" y="10063"/>
                </a:cubicBezTo>
                <a:cubicBezTo>
                  <a:pt x="1829" y="9832"/>
                  <a:pt x="1080" y="9600"/>
                  <a:pt x="561" y="9170"/>
                </a:cubicBezTo>
                <a:cubicBezTo>
                  <a:pt x="-137" y="8591"/>
                  <a:pt x="-188" y="7815"/>
                  <a:pt x="432" y="7204"/>
                </a:cubicBezTo>
                <a:close/>
              </a:path>
            </a:pathLst>
          </a:custGeom>
          <a:gradFill>
            <a:gsLst>
              <a:gs pos="0">
                <a:srgbClr val="E0E3E8"/>
              </a:gs>
              <a:gs pos="100000">
                <a:srgbClr val="FFFFFF"/>
              </a:gs>
            </a:gsLst>
            <a:path path="circle">
              <a:fillToRect l="119636" t="37721" r="-19636" b="62278"/>
            </a:path>
          </a:gradFill>
          <a:ln w="3175">
            <a:solidFill>
              <a:srgbClr val="F1F3F5"/>
            </a:solidFill>
            <a:miter/>
          </a:ln>
          <a:effectLst>
            <a:outerShdw blurRad="241300" dist="63500" dir="8100000" rotWithShape="0">
              <a:srgbClr val="000000">
                <a:alpha val="40000"/>
              </a:srgbClr>
            </a:outerShdw>
          </a:effectLst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42" name="TextBox 36"/>
          <p:cNvSpPr txBox="1"/>
          <p:nvPr/>
        </p:nvSpPr>
        <p:spPr>
          <a:xfrm>
            <a:off x="8054794" y="3063073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D82679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dirty="0"/>
              <a:t>B</a:t>
            </a:r>
          </a:p>
        </p:txBody>
      </p:sp>
      <p:sp>
        <p:nvSpPr>
          <p:cNvPr id="43" name="TextBox 34"/>
          <p:cNvSpPr txBox="1"/>
          <p:nvPr/>
        </p:nvSpPr>
        <p:spPr>
          <a:xfrm>
            <a:off x="7897495" y="3727450"/>
            <a:ext cx="903605" cy="320675"/>
          </a:xfrm>
          <a:prstGeom prst="rect">
            <a:avLst/>
          </a:prstGeom>
          <a:ln w="12700">
            <a:miter lim="400000"/>
          </a:ln>
        </p:spPr>
        <p:txBody>
          <a:bodyPr wrap="square" lIns="45718" tIns="45718" rIns="45718" bIns="45718">
            <a:spAutoFit/>
          </a:bodyPr>
          <a:lstStyle>
            <a:lvl1pPr>
              <a:defRPr sz="1500" b="1">
                <a:solidFill>
                  <a:srgbClr val="D82679"/>
                </a:solidFill>
              </a:defRPr>
            </a:lvl1pPr>
          </a:lstStyle>
          <a:p>
            <a:pPr algn="ctr"/>
            <a:r>
              <a:rPr lang="es-E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TextBox 52"/>
          <p:cNvSpPr txBox="1"/>
          <p:nvPr/>
        </p:nvSpPr>
        <p:spPr>
          <a:xfrm>
            <a:off x="5200315" y="3284792"/>
            <a:ext cx="2341886" cy="707886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EFECTIVIDAD DE LA GESTIÓN</a:t>
            </a:r>
            <a:endParaRPr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6" name="TextBox 52"/>
          <p:cNvSpPr txBox="1"/>
          <p:nvPr/>
        </p:nvSpPr>
        <p:spPr>
          <a:xfrm>
            <a:off x="6605786" y="4553329"/>
            <a:ext cx="1885241" cy="400110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CONFIANZA</a:t>
            </a:r>
            <a:endParaRPr sz="2000" b="1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8" name="Freeform 8"/>
          <p:cNvSpPr>
            <a:spLocks noChangeArrowheads="1"/>
          </p:cNvSpPr>
          <p:nvPr/>
        </p:nvSpPr>
        <p:spPr bwMode="auto">
          <a:xfrm>
            <a:off x="5939156" y="4198209"/>
            <a:ext cx="920256" cy="613838"/>
          </a:xfrm>
          <a:custGeom>
            <a:avLst/>
            <a:gdLst>
              <a:gd name="T0" fmla="*/ 2147483646 w 4053"/>
              <a:gd name="T1" fmla="*/ 2147483646 h 2705"/>
              <a:gd name="T2" fmla="*/ 2147483646 w 4053"/>
              <a:gd name="T3" fmla="*/ 2147483646 h 2705"/>
              <a:gd name="T4" fmla="*/ 2147483646 w 4053"/>
              <a:gd name="T5" fmla="*/ 2147483646 h 2705"/>
              <a:gd name="T6" fmla="*/ 2147483646 w 4053"/>
              <a:gd name="T7" fmla="*/ 2147483646 h 2705"/>
              <a:gd name="T8" fmla="*/ 2147483646 w 4053"/>
              <a:gd name="T9" fmla="*/ 0 h 2705"/>
              <a:gd name="T10" fmla="*/ 2147483646 w 4053"/>
              <a:gd name="T11" fmla="*/ 2147483646 h 2705"/>
              <a:gd name="T12" fmla="*/ 2147483646 w 4053"/>
              <a:gd name="T13" fmla="*/ 2147483646 h 2705"/>
              <a:gd name="T14" fmla="*/ 2147483646 w 4053"/>
              <a:gd name="T15" fmla="*/ 2147483646 h 2705"/>
              <a:gd name="T16" fmla="*/ 466453326 w 4053"/>
              <a:gd name="T17" fmla="*/ 2147483646 h 2705"/>
              <a:gd name="T18" fmla="*/ 2147483646 w 4053"/>
              <a:gd name="T19" fmla="*/ 2147483646 h 2705"/>
              <a:gd name="T20" fmla="*/ 2147483646 w 4053"/>
              <a:gd name="T21" fmla="*/ 2147483646 h 2705"/>
              <a:gd name="T22" fmla="*/ 2147483646 w 4053"/>
              <a:gd name="T23" fmla="*/ 2147483646 h 2705"/>
              <a:gd name="T24" fmla="*/ 466453326 w 4053"/>
              <a:gd name="T25" fmla="*/ 2147483646 h 2705"/>
              <a:gd name="T26" fmla="*/ 2147483646 w 4053"/>
              <a:gd name="T27" fmla="*/ 2147483646 h 2705"/>
              <a:gd name="T28" fmla="*/ 2147483646 w 4053"/>
              <a:gd name="T29" fmla="*/ 2147483646 h 2705"/>
              <a:gd name="T30" fmla="*/ 2147483646 w 4053"/>
              <a:gd name="T31" fmla="*/ 2147483646 h 2705"/>
              <a:gd name="T32" fmla="*/ 2147483646 w 4053"/>
              <a:gd name="T33" fmla="*/ 2147483646 h 2705"/>
              <a:gd name="T34" fmla="*/ 2147483646 w 4053"/>
              <a:gd name="T35" fmla="*/ 2147483646 h 2705"/>
              <a:gd name="T36" fmla="*/ 2147483646 w 4053"/>
              <a:gd name="T37" fmla="*/ 2147483646 h 2705"/>
              <a:gd name="T38" fmla="*/ 2147483646 w 4053"/>
              <a:gd name="T39" fmla="*/ 2147483646 h 2705"/>
              <a:gd name="T40" fmla="*/ 2147483646 w 4053"/>
              <a:gd name="T41" fmla="*/ 2147483646 h 2705"/>
              <a:gd name="T42" fmla="*/ 2147483646 w 4053"/>
              <a:gd name="T43" fmla="*/ 2147483646 h 2705"/>
              <a:gd name="T44" fmla="*/ 2147483646 w 4053"/>
              <a:gd name="T45" fmla="*/ 2147483646 h 2705"/>
              <a:gd name="T46" fmla="*/ 2147483646 w 4053"/>
              <a:gd name="T47" fmla="*/ 2147483646 h 2705"/>
              <a:gd name="T48" fmla="*/ 2147483646 w 4053"/>
              <a:gd name="T49" fmla="*/ 2147483646 h 2705"/>
              <a:gd name="T50" fmla="*/ 2147483646 w 4053"/>
              <a:gd name="T51" fmla="*/ 2147483646 h 2705"/>
              <a:gd name="T52" fmla="*/ 2147483646 w 4053"/>
              <a:gd name="T53" fmla="*/ 2147483646 h 2705"/>
              <a:gd name="T54" fmla="*/ 2147483646 w 4053"/>
              <a:gd name="T55" fmla="*/ 2147483646 h 2705"/>
              <a:gd name="T56" fmla="*/ 2147483646 w 4053"/>
              <a:gd name="T57" fmla="*/ 2147483646 h 2705"/>
              <a:gd name="T58" fmla="*/ 2147483646 w 4053"/>
              <a:gd name="T59" fmla="*/ 2147483646 h 2705"/>
              <a:gd name="T60" fmla="*/ 2147483646 w 4053"/>
              <a:gd name="T61" fmla="*/ 2147483646 h 2705"/>
              <a:gd name="T62" fmla="*/ 2147483646 w 4053"/>
              <a:gd name="T63" fmla="*/ 2147483646 h 2705"/>
              <a:gd name="T64" fmla="*/ 2147483646 w 4053"/>
              <a:gd name="T65" fmla="*/ 2147483646 h 2705"/>
              <a:gd name="T66" fmla="*/ 2147483646 w 4053"/>
              <a:gd name="T67" fmla="*/ 2147483646 h 2705"/>
              <a:gd name="T68" fmla="*/ 2147483646 w 4053"/>
              <a:gd name="T69" fmla="*/ 2147483646 h 2705"/>
              <a:gd name="T70" fmla="*/ 2147483646 w 4053"/>
              <a:gd name="T71" fmla="*/ 2147483646 h 2705"/>
              <a:gd name="T72" fmla="*/ 2147483646 w 4053"/>
              <a:gd name="T73" fmla="*/ 2147483646 h 2705"/>
              <a:gd name="T74" fmla="*/ 2147483646 w 4053"/>
              <a:gd name="T75" fmla="*/ 2147483646 h 2705"/>
              <a:gd name="T76" fmla="*/ 2147483646 w 4053"/>
              <a:gd name="T77" fmla="*/ 2147483646 h 2705"/>
              <a:gd name="T78" fmla="*/ 2147483646 w 4053"/>
              <a:gd name="T79" fmla="*/ 2147483646 h 2705"/>
              <a:gd name="T80" fmla="*/ 2147483646 w 4053"/>
              <a:gd name="T81" fmla="*/ 2147483646 h 2705"/>
              <a:gd name="T82" fmla="*/ 2147483646 w 4053"/>
              <a:gd name="T83" fmla="*/ 2147483646 h 2705"/>
              <a:gd name="T84" fmla="*/ 2147483646 w 4053"/>
              <a:gd name="T85" fmla="*/ 2147483646 h 2705"/>
              <a:gd name="T86" fmla="*/ 2147483646 w 4053"/>
              <a:gd name="T87" fmla="*/ 2147483646 h 2705"/>
              <a:gd name="T88" fmla="*/ 2147483646 w 4053"/>
              <a:gd name="T89" fmla="*/ 2147483646 h 2705"/>
              <a:gd name="T90" fmla="*/ 2147483646 w 4053"/>
              <a:gd name="T91" fmla="*/ 2147483646 h 2705"/>
              <a:gd name="T92" fmla="*/ 2147483646 w 4053"/>
              <a:gd name="T93" fmla="*/ 2147483646 h 2705"/>
              <a:gd name="T94" fmla="*/ 2147483646 w 4053"/>
              <a:gd name="T95" fmla="*/ 2147483646 h 270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4053" h="2705">
                <a:moveTo>
                  <a:pt x="3230" y="268"/>
                </a:moveTo>
                <a:lnTo>
                  <a:pt x="3230" y="268"/>
                </a:lnTo>
                <a:cubicBezTo>
                  <a:pt x="3603" y="1204"/>
                  <a:pt x="3603" y="1204"/>
                  <a:pt x="3603" y="1204"/>
                </a:cubicBezTo>
                <a:cubicBezTo>
                  <a:pt x="3135" y="1405"/>
                  <a:pt x="3135" y="1405"/>
                  <a:pt x="3135" y="1405"/>
                </a:cubicBezTo>
                <a:cubicBezTo>
                  <a:pt x="2886" y="1195"/>
                  <a:pt x="2121" y="535"/>
                  <a:pt x="2064" y="526"/>
                </a:cubicBezTo>
                <a:cubicBezTo>
                  <a:pt x="2007" y="526"/>
                  <a:pt x="1768" y="612"/>
                  <a:pt x="1739" y="621"/>
                </a:cubicBezTo>
                <a:cubicBezTo>
                  <a:pt x="1739" y="621"/>
                  <a:pt x="1596" y="659"/>
                  <a:pt x="1472" y="659"/>
                </a:cubicBezTo>
                <a:cubicBezTo>
                  <a:pt x="1415" y="659"/>
                  <a:pt x="1367" y="650"/>
                  <a:pt x="1338" y="631"/>
                </a:cubicBezTo>
                <a:cubicBezTo>
                  <a:pt x="1309" y="612"/>
                  <a:pt x="1300" y="593"/>
                  <a:pt x="1300" y="564"/>
                </a:cubicBezTo>
                <a:cubicBezTo>
                  <a:pt x="1300" y="516"/>
                  <a:pt x="1357" y="468"/>
                  <a:pt x="1386" y="459"/>
                </a:cubicBezTo>
                <a:cubicBezTo>
                  <a:pt x="1586" y="344"/>
                  <a:pt x="2112" y="144"/>
                  <a:pt x="2169" y="144"/>
                </a:cubicBezTo>
                <a:lnTo>
                  <a:pt x="2179" y="144"/>
                </a:lnTo>
                <a:cubicBezTo>
                  <a:pt x="2313" y="144"/>
                  <a:pt x="3125" y="249"/>
                  <a:pt x="3230" y="268"/>
                </a:cubicBezTo>
                <a:close/>
                <a:moveTo>
                  <a:pt x="3555" y="0"/>
                </a:moveTo>
                <a:lnTo>
                  <a:pt x="3555" y="0"/>
                </a:lnTo>
                <a:cubicBezTo>
                  <a:pt x="3545" y="0"/>
                  <a:pt x="3536" y="0"/>
                  <a:pt x="3517" y="10"/>
                </a:cubicBezTo>
                <a:cubicBezTo>
                  <a:pt x="3364" y="67"/>
                  <a:pt x="3364" y="67"/>
                  <a:pt x="3364" y="67"/>
                </a:cubicBezTo>
                <a:cubicBezTo>
                  <a:pt x="3335" y="77"/>
                  <a:pt x="3316" y="105"/>
                  <a:pt x="3306" y="124"/>
                </a:cubicBezTo>
                <a:cubicBezTo>
                  <a:pt x="3297" y="153"/>
                  <a:pt x="3297" y="182"/>
                  <a:pt x="3306" y="210"/>
                </a:cubicBezTo>
                <a:cubicBezTo>
                  <a:pt x="3698" y="1195"/>
                  <a:pt x="3698" y="1195"/>
                  <a:pt x="3698" y="1195"/>
                </a:cubicBezTo>
                <a:cubicBezTo>
                  <a:pt x="3717" y="1242"/>
                  <a:pt x="3775" y="1271"/>
                  <a:pt x="3832" y="1252"/>
                </a:cubicBezTo>
                <a:cubicBezTo>
                  <a:pt x="3985" y="1185"/>
                  <a:pt x="3985" y="1185"/>
                  <a:pt x="3985" y="1185"/>
                </a:cubicBezTo>
                <a:cubicBezTo>
                  <a:pt x="4014" y="1176"/>
                  <a:pt x="4033" y="1156"/>
                  <a:pt x="4042" y="1137"/>
                </a:cubicBezTo>
                <a:cubicBezTo>
                  <a:pt x="4052" y="1109"/>
                  <a:pt x="4052" y="1080"/>
                  <a:pt x="4042" y="1051"/>
                </a:cubicBezTo>
                <a:cubicBezTo>
                  <a:pt x="3650" y="67"/>
                  <a:pt x="3650" y="67"/>
                  <a:pt x="3650" y="67"/>
                </a:cubicBezTo>
                <a:cubicBezTo>
                  <a:pt x="3641" y="29"/>
                  <a:pt x="3603" y="0"/>
                  <a:pt x="3555" y="0"/>
                </a:cubicBezTo>
                <a:close/>
                <a:moveTo>
                  <a:pt x="10" y="1357"/>
                </a:moveTo>
                <a:lnTo>
                  <a:pt x="10" y="1357"/>
                </a:lnTo>
                <a:cubicBezTo>
                  <a:pt x="0" y="1376"/>
                  <a:pt x="10" y="1405"/>
                  <a:pt x="29" y="1433"/>
                </a:cubicBezTo>
                <a:cubicBezTo>
                  <a:pt x="48" y="1453"/>
                  <a:pt x="77" y="1462"/>
                  <a:pt x="105" y="1462"/>
                </a:cubicBezTo>
                <a:cubicBezTo>
                  <a:pt x="268" y="1481"/>
                  <a:pt x="268" y="1481"/>
                  <a:pt x="268" y="1481"/>
                </a:cubicBezTo>
                <a:cubicBezTo>
                  <a:pt x="325" y="1481"/>
                  <a:pt x="373" y="1433"/>
                  <a:pt x="383" y="1386"/>
                </a:cubicBezTo>
                <a:cubicBezTo>
                  <a:pt x="468" y="277"/>
                  <a:pt x="468" y="277"/>
                  <a:pt x="468" y="277"/>
                </a:cubicBezTo>
                <a:cubicBezTo>
                  <a:pt x="468" y="249"/>
                  <a:pt x="459" y="220"/>
                  <a:pt x="440" y="201"/>
                </a:cubicBezTo>
                <a:cubicBezTo>
                  <a:pt x="421" y="182"/>
                  <a:pt x="392" y="163"/>
                  <a:pt x="373" y="163"/>
                </a:cubicBezTo>
                <a:cubicBezTo>
                  <a:pt x="201" y="153"/>
                  <a:pt x="201" y="153"/>
                  <a:pt x="201" y="153"/>
                </a:cubicBezTo>
                <a:cubicBezTo>
                  <a:pt x="201" y="153"/>
                  <a:pt x="201" y="153"/>
                  <a:pt x="191" y="153"/>
                </a:cubicBezTo>
                <a:cubicBezTo>
                  <a:pt x="143" y="153"/>
                  <a:pt x="96" y="191"/>
                  <a:pt x="86" y="249"/>
                </a:cubicBezTo>
                <a:lnTo>
                  <a:pt x="10" y="1357"/>
                </a:lnTo>
                <a:close/>
                <a:moveTo>
                  <a:pt x="1672" y="2341"/>
                </a:moveTo>
                <a:lnTo>
                  <a:pt x="1672" y="2341"/>
                </a:lnTo>
                <a:cubicBezTo>
                  <a:pt x="1663" y="2303"/>
                  <a:pt x="1644" y="2265"/>
                  <a:pt x="1606" y="2236"/>
                </a:cubicBezTo>
                <a:cubicBezTo>
                  <a:pt x="1539" y="2179"/>
                  <a:pt x="1462" y="2188"/>
                  <a:pt x="1405" y="2265"/>
                </a:cubicBezTo>
                <a:cubicBezTo>
                  <a:pt x="1328" y="2360"/>
                  <a:pt x="1328" y="2360"/>
                  <a:pt x="1328" y="2360"/>
                </a:cubicBezTo>
                <a:cubicBezTo>
                  <a:pt x="1319" y="2370"/>
                  <a:pt x="1319" y="2370"/>
                  <a:pt x="1319" y="2370"/>
                </a:cubicBezTo>
                <a:cubicBezTo>
                  <a:pt x="1252" y="2456"/>
                  <a:pt x="1252" y="2456"/>
                  <a:pt x="1252" y="2456"/>
                </a:cubicBezTo>
                <a:cubicBezTo>
                  <a:pt x="1156" y="2561"/>
                  <a:pt x="1242" y="2647"/>
                  <a:pt x="1271" y="2666"/>
                </a:cubicBezTo>
                <a:cubicBezTo>
                  <a:pt x="1309" y="2695"/>
                  <a:pt x="1338" y="2704"/>
                  <a:pt x="1367" y="2704"/>
                </a:cubicBezTo>
                <a:cubicBezTo>
                  <a:pt x="1405" y="2704"/>
                  <a:pt x="1443" y="2685"/>
                  <a:pt x="1481" y="2638"/>
                </a:cubicBezTo>
                <a:cubicBezTo>
                  <a:pt x="1596" y="2504"/>
                  <a:pt x="1596" y="2504"/>
                  <a:pt x="1596" y="2504"/>
                </a:cubicBezTo>
                <a:cubicBezTo>
                  <a:pt x="1634" y="2456"/>
                  <a:pt x="1634" y="2456"/>
                  <a:pt x="1634" y="2456"/>
                </a:cubicBezTo>
                <a:cubicBezTo>
                  <a:pt x="1663" y="2418"/>
                  <a:pt x="1672" y="2379"/>
                  <a:pt x="1672" y="2341"/>
                </a:cubicBezTo>
                <a:close/>
                <a:moveTo>
                  <a:pt x="879" y="2274"/>
                </a:moveTo>
                <a:lnTo>
                  <a:pt x="879" y="2274"/>
                </a:lnTo>
                <a:cubicBezTo>
                  <a:pt x="822" y="2341"/>
                  <a:pt x="841" y="2399"/>
                  <a:pt x="927" y="2475"/>
                </a:cubicBezTo>
                <a:cubicBezTo>
                  <a:pt x="994" y="2532"/>
                  <a:pt x="1071" y="2523"/>
                  <a:pt x="1128" y="2446"/>
                </a:cubicBezTo>
                <a:cubicBezTo>
                  <a:pt x="1328" y="2217"/>
                  <a:pt x="1328" y="2217"/>
                  <a:pt x="1328" y="2217"/>
                </a:cubicBezTo>
                <a:cubicBezTo>
                  <a:pt x="1415" y="2102"/>
                  <a:pt x="1328" y="2017"/>
                  <a:pt x="1300" y="1997"/>
                </a:cubicBezTo>
                <a:cubicBezTo>
                  <a:pt x="1223" y="1940"/>
                  <a:pt x="1156" y="1950"/>
                  <a:pt x="1089" y="2026"/>
                </a:cubicBezTo>
                <a:cubicBezTo>
                  <a:pt x="984" y="2150"/>
                  <a:pt x="984" y="2150"/>
                  <a:pt x="984" y="2150"/>
                </a:cubicBezTo>
                <a:cubicBezTo>
                  <a:pt x="975" y="2160"/>
                  <a:pt x="975" y="2160"/>
                  <a:pt x="975" y="2160"/>
                </a:cubicBezTo>
                <a:lnTo>
                  <a:pt x="879" y="2274"/>
                </a:lnTo>
                <a:close/>
                <a:moveTo>
                  <a:pt x="602" y="1997"/>
                </a:moveTo>
                <a:lnTo>
                  <a:pt x="602" y="1997"/>
                </a:lnTo>
                <a:cubicBezTo>
                  <a:pt x="574" y="2035"/>
                  <a:pt x="554" y="2074"/>
                  <a:pt x="564" y="2112"/>
                </a:cubicBezTo>
                <a:cubicBezTo>
                  <a:pt x="574" y="2150"/>
                  <a:pt x="593" y="2188"/>
                  <a:pt x="631" y="2217"/>
                </a:cubicBezTo>
                <a:cubicBezTo>
                  <a:pt x="698" y="2274"/>
                  <a:pt x="774" y="2265"/>
                  <a:pt x="831" y="2188"/>
                </a:cubicBezTo>
                <a:cubicBezTo>
                  <a:pt x="1042" y="1930"/>
                  <a:pt x="1042" y="1930"/>
                  <a:pt x="1042" y="1930"/>
                </a:cubicBezTo>
                <a:cubicBezTo>
                  <a:pt x="1080" y="1892"/>
                  <a:pt x="1089" y="1854"/>
                  <a:pt x="1080" y="1816"/>
                </a:cubicBezTo>
                <a:cubicBezTo>
                  <a:pt x="1080" y="1777"/>
                  <a:pt x="1051" y="1749"/>
                  <a:pt x="1023" y="1720"/>
                </a:cubicBezTo>
                <a:cubicBezTo>
                  <a:pt x="946" y="1663"/>
                  <a:pt x="879" y="1673"/>
                  <a:pt x="812" y="1749"/>
                </a:cubicBezTo>
                <a:cubicBezTo>
                  <a:pt x="707" y="1873"/>
                  <a:pt x="707" y="1873"/>
                  <a:pt x="707" y="1873"/>
                </a:cubicBezTo>
                <a:cubicBezTo>
                  <a:pt x="698" y="1883"/>
                  <a:pt x="698" y="1883"/>
                  <a:pt x="698" y="1883"/>
                </a:cubicBezTo>
                <a:lnTo>
                  <a:pt x="602" y="1997"/>
                </a:lnTo>
                <a:close/>
                <a:moveTo>
                  <a:pt x="554" y="1902"/>
                </a:moveTo>
                <a:lnTo>
                  <a:pt x="554" y="1902"/>
                </a:lnTo>
                <a:cubicBezTo>
                  <a:pt x="765" y="1653"/>
                  <a:pt x="765" y="1653"/>
                  <a:pt x="765" y="1653"/>
                </a:cubicBezTo>
                <a:cubicBezTo>
                  <a:pt x="860" y="1548"/>
                  <a:pt x="765" y="1462"/>
                  <a:pt x="736" y="1443"/>
                </a:cubicBezTo>
                <a:cubicBezTo>
                  <a:pt x="669" y="1376"/>
                  <a:pt x="602" y="1386"/>
                  <a:pt x="535" y="1462"/>
                </a:cubicBezTo>
                <a:cubicBezTo>
                  <a:pt x="468" y="1558"/>
                  <a:pt x="468" y="1558"/>
                  <a:pt x="468" y="1558"/>
                </a:cubicBezTo>
                <a:cubicBezTo>
                  <a:pt x="459" y="1567"/>
                  <a:pt x="459" y="1567"/>
                  <a:pt x="459" y="1567"/>
                </a:cubicBezTo>
                <a:cubicBezTo>
                  <a:pt x="363" y="1682"/>
                  <a:pt x="363" y="1682"/>
                  <a:pt x="363" y="1682"/>
                </a:cubicBezTo>
                <a:cubicBezTo>
                  <a:pt x="325" y="1720"/>
                  <a:pt x="306" y="1758"/>
                  <a:pt x="316" y="1797"/>
                </a:cubicBezTo>
                <a:cubicBezTo>
                  <a:pt x="316" y="1835"/>
                  <a:pt x="344" y="1864"/>
                  <a:pt x="354" y="1883"/>
                </a:cubicBezTo>
                <a:cubicBezTo>
                  <a:pt x="392" y="1911"/>
                  <a:pt x="430" y="1940"/>
                  <a:pt x="478" y="1940"/>
                </a:cubicBezTo>
                <a:cubicBezTo>
                  <a:pt x="507" y="1940"/>
                  <a:pt x="526" y="1930"/>
                  <a:pt x="554" y="1902"/>
                </a:cubicBezTo>
                <a:close/>
                <a:moveTo>
                  <a:pt x="3077" y="1691"/>
                </a:moveTo>
                <a:lnTo>
                  <a:pt x="3077" y="1691"/>
                </a:lnTo>
                <a:cubicBezTo>
                  <a:pt x="3115" y="1634"/>
                  <a:pt x="3153" y="1548"/>
                  <a:pt x="3048" y="1472"/>
                </a:cubicBezTo>
                <a:cubicBezTo>
                  <a:pt x="2982" y="1405"/>
                  <a:pt x="2982" y="1405"/>
                  <a:pt x="2982" y="1405"/>
                </a:cubicBezTo>
                <a:cubicBezTo>
                  <a:pt x="2599" y="1070"/>
                  <a:pt x="2150" y="688"/>
                  <a:pt x="2045" y="631"/>
                </a:cubicBezTo>
                <a:cubicBezTo>
                  <a:pt x="1997" y="640"/>
                  <a:pt x="1873" y="678"/>
                  <a:pt x="1777" y="717"/>
                </a:cubicBezTo>
                <a:cubicBezTo>
                  <a:pt x="1768" y="717"/>
                  <a:pt x="1768" y="717"/>
                  <a:pt x="1768" y="717"/>
                </a:cubicBezTo>
                <a:cubicBezTo>
                  <a:pt x="1768" y="717"/>
                  <a:pt x="1615" y="765"/>
                  <a:pt x="1472" y="765"/>
                </a:cubicBezTo>
                <a:cubicBezTo>
                  <a:pt x="1395" y="765"/>
                  <a:pt x="1338" y="745"/>
                  <a:pt x="1290" y="717"/>
                </a:cubicBezTo>
                <a:cubicBezTo>
                  <a:pt x="1204" y="669"/>
                  <a:pt x="1195" y="602"/>
                  <a:pt x="1195" y="564"/>
                </a:cubicBezTo>
                <a:cubicBezTo>
                  <a:pt x="1204" y="478"/>
                  <a:pt x="1271" y="401"/>
                  <a:pt x="1328" y="373"/>
                </a:cubicBezTo>
                <a:cubicBezTo>
                  <a:pt x="554" y="277"/>
                  <a:pt x="554" y="277"/>
                  <a:pt x="554" y="277"/>
                </a:cubicBezTo>
                <a:cubicBezTo>
                  <a:pt x="478" y="1386"/>
                  <a:pt x="478" y="1386"/>
                  <a:pt x="478" y="1386"/>
                </a:cubicBezTo>
                <a:cubicBezTo>
                  <a:pt x="545" y="1319"/>
                  <a:pt x="602" y="1309"/>
                  <a:pt x="650" y="1309"/>
                </a:cubicBezTo>
                <a:cubicBezTo>
                  <a:pt x="698" y="1309"/>
                  <a:pt x="755" y="1329"/>
                  <a:pt x="803" y="1367"/>
                </a:cubicBezTo>
                <a:cubicBezTo>
                  <a:pt x="870" y="1424"/>
                  <a:pt x="908" y="1510"/>
                  <a:pt x="898" y="1586"/>
                </a:cubicBezTo>
                <a:cubicBezTo>
                  <a:pt x="965" y="1577"/>
                  <a:pt x="1023" y="1596"/>
                  <a:pt x="1080" y="1644"/>
                </a:cubicBezTo>
                <a:cubicBezTo>
                  <a:pt x="1156" y="1701"/>
                  <a:pt x="1185" y="1787"/>
                  <a:pt x="1175" y="1864"/>
                </a:cubicBezTo>
                <a:cubicBezTo>
                  <a:pt x="1242" y="1854"/>
                  <a:pt x="1300" y="1873"/>
                  <a:pt x="1357" y="1921"/>
                </a:cubicBezTo>
                <a:cubicBezTo>
                  <a:pt x="1424" y="1978"/>
                  <a:pt x="1453" y="2045"/>
                  <a:pt x="1453" y="2112"/>
                </a:cubicBezTo>
                <a:cubicBezTo>
                  <a:pt x="1529" y="2093"/>
                  <a:pt x="1606" y="2112"/>
                  <a:pt x="1663" y="2169"/>
                </a:cubicBezTo>
                <a:cubicBezTo>
                  <a:pt x="1759" y="2236"/>
                  <a:pt x="1787" y="2341"/>
                  <a:pt x="1749" y="2437"/>
                </a:cubicBezTo>
                <a:cubicBezTo>
                  <a:pt x="1816" y="2494"/>
                  <a:pt x="1816" y="2494"/>
                  <a:pt x="1816" y="2494"/>
                </a:cubicBezTo>
                <a:cubicBezTo>
                  <a:pt x="1825" y="2494"/>
                  <a:pt x="1825" y="2494"/>
                  <a:pt x="1835" y="2504"/>
                </a:cubicBezTo>
                <a:cubicBezTo>
                  <a:pt x="1863" y="2523"/>
                  <a:pt x="1892" y="2532"/>
                  <a:pt x="1921" y="2532"/>
                </a:cubicBezTo>
                <a:cubicBezTo>
                  <a:pt x="1969" y="2532"/>
                  <a:pt x="1997" y="2504"/>
                  <a:pt x="2026" y="2475"/>
                </a:cubicBezTo>
                <a:cubicBezTo>
                  <a:pt x="2064" y="2418"/>
                  <a:pt x="2093" y="2370"/>
                  <a:pt x="2036" y="2312"/>
                </a:cubicBezTo>
                <a:cubicBezTo>
                  <a:pt x="2036" y="2303"/>
                  <a:pt x="2036" y="2303"/>
                  <a:pt x="2036" y="2303"/>
                </a:cubicBezTo>
                <a:cubicBezTo>
                  <a:pt x="1692" y="2017"/>
                  <a:pt x="1692" y="2017"/>
                  <a:pt x="1692" y="2017"/>
                </a:cubicBezTo>
                <a:cubicBezTo>
                  <a:pt x="1682" y="2007"/>
                  <a:pt x="1672" y="1997"/>
                  <a:pt x="1672" y="1978"/>
                </a:cubicBezTo>
                <a:cubicBezTo>
                  <a:pt x="1672" y="1968"/>
                  <a:pt x="1672" y="1950"/>
                  <a:pt x="1682" y="1940"/>
                </a:cubicBezTo>
                <a:cubicBezTo>
                  <a:pt x="1701" y="1921"/>
                  <a:pt x="1739" y="1911"/>
                  <a:pt x="1759" y="1930"/>
                </a:cubicBezTo>
                <a:cubicBezTo>
                  <a:pt x="2207" y="2312"/>
                  <a:pt x="2207" y="2312"/>
                  <a:pt x="2207" y="2312"/>
                </a:cubicBezTo>
                <a:cubicBezTo>
                  <a:pt x="2236" y="2322"/>
                  <a:pt x="2255" y="2332"/>
                  <a:pt x="2284" y="2332"/>
                </a:cubicBezTo>
                <a:cubicBezTo>
                  <a:pt x="2332" y="2332"/>
                  <a:pt x="2370" y="2312"/>
                  <a:pt x="2408" y="2274"/>
                </a:cubicBezTo>
                <a:cubicBezTo>
                  <a:pt x="2437" y="2236"/>
                  <a:pt x="2447" y="2198"/>
                  <a:pt x="2447" y="2160"/>
                </a:cubicBezTo>
                <a:cubicBezTo>
                  <a:pt x="2437" y="2121"/>
                  <a:pt x="2418" y="2083"/>
                  <a:pt x="2380" y="2055"/>
                </a:cubicBezTo>
                <a:cubicBezTo>
                  <a:pt x="2322" y="2007"/>
                  <a:pt x="2322" y="2007"/>
                  <a:pt x="2322" y="2007"/>
                </a:cubicBezTo>
                <a:cubicBezTo>
                  <a:pt x="2074" y="1806"/>
                  <a:pt x="2074" y="1806"/>
                  <a:pt x="2074" y="1806"/>
                </a:cubicBezTo>
                <a:cubicBezTo>
                  <a:pt x="2064" y="1797"/>
                  <a:pt x="2055" y="1787"/>
                  <a:pt x="2055" y="1768"/>
                </a:cubicBezTo>
                <a:cubicBezTo>
                  <a:pt x="2055" y="1758"/>
                  <a:pt x="2055" y="1739"/>
                  <a:pt x="2064" y="1730"/>
                </a:cubicBezTo>
                <a:cubicBezTo>
                  <a:pt x="2083" y="1711"/>
                  <a:pt x="2121" y="1701"/>
                  <a:pt x="2141" y="1720"/>
                </a:cubicBezTo>
                <a:cubicBezTo>
                  <a:pt x="2551" y="2055"/>
                  <a:pt x="2551" y="2055"/>
                  <a:pt x="2551" y="2055"/>
                </a:cubicBezTo>
                <a:cubicBezTo>
                  <a:pt x="2580" y="2083"/>
                  <a:pt x="2618" y="2093"/>
                  <a:pt x="2647" y="2093"/>
                </a:cubicBezTo>
                <a:cubicBezTo>
                  <a:pt x="2695" y="2093"/>
                  <a:pt x="2752" y="2064"/>
                  <a:pt x="2791" y="2017"/>
                </a:cubicBezTo>
                <a:cubicBezTo>
                  <a:pt x="2819" y="1978"/>
                  <a:pt x="2829" y="1940"/>
                  <a:pt x="2829" y="1911"/>
                </a:cubicBezTo>
                <a:cubicBezTo>
                  <a:pt x="2829" y="1873"/>
                  <a:pt x="2800" y="1835"/>
                  <a:pt x="2762" y="1797"/>
                </a:cubicBezTo>
                <a:cubicBezTo>
                  <a:pt x="2638" y="1701"/>
                  <a:pt x="2638" y="1701"/>
                  <a:pt x="2638" y="1701"/>
                </a:cubicBezTo>
                <a:cubicBezTo>
                  <a:pt x="2427" y="1529"/>
                  <a:pt x="2427" y="1529"/>
                  <a:pt x="2427" y="1529"/>
                </a:cubicBezTo>
                <a:cubicBezTo>
                  <a:pt x="2408" y="1510"/>
                  <a:pt x="2399" y="1472"/>
                  <a:pt x="2418" y="1453"/>
                </a:cubicBezTo>
                <a:cubicBezTo>
                  <a:pt x="2437" y="1433"/>
                  <a:pt x="2475" y="1424"/>
                  <a:pt x="2494" y="1443"/>
                </a:cubicBezTo>
                <a:cubicBezTo>
                  <a:pt x="2848" y="1730"/>
                  <a:pt x="2848" y="1730"/>
                  <a:pt x="2848" y="1730"/>
                </a:cubicBezTo>
                <a:cubicBezTo>
                  <a:pt x="2915" y="1787"/>
                  <a:pt x="3010" y="1768"/>
                  <a:pt x="3077" y="16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>
            <a:defPPr>
              <a:defRPr lang="en-GB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endParaRPr lang="en-US"/>
          </a:p>
        </p:txBody>
      </p:sp>
      <p:grpSp>
        <p:nvGrpSpPr>
          <p:cNvPr id="62" name="Grupo 61"/>
          <p:cNvGrpSpPr/>
          <p:nvPr/>
        </p:nvGrpSpPr>
        <p:grpSpPr>
          <a:xfrm rot="647201">
            <a:off x="2913397" y="1838594"/>
            <a:ext cx="664429" cy="662964"/>
            <a:chOff x="3611563" y="1603375"/>
            <a:chExt cx="5038726" cy="5027613"/>
          </a:xfrm>
          <a:solidFill>
            <a:schemeClr val="bg1"/>
          </a:solidFill>
        </p:grpSpPr>
        <p:grpSp>
          <p:nvGrpSpPr>
            <p:cNvPr id="63" name="Grupo 62"/>
            <p:cNvGrpSpPr/>
            <p:nvPr/>
          </p:nvGrpSpPr>
          <p:grpSpPr>
            <a:xfrm>
              <a:off x="5573713" y="1603375"/>
              <a:ext cx="1117600" cy="1325563"/>
              <a:chOff x="5573713" y="1603375"/>
              <a:chExt cx="1117600" cy="1325563"/>
            </a:xfrm>
            <a:grpFill/>
          </p:grpSpPr>
          <p:sp>
            <p:nvSpPr>
              <p:cNvPr id="92" name="Freeform 5"/>
              <p:cNvSpPr/>
              <p:nvPr/>
            </p:nvSpPr>
            <p:spPr bwMode="auto">
              <a:xfrm>
                <a:off x="5791201" y="1863725"/>
                <a:ext cx="682625" cy="474663"/>
              </a:xfrm>
              <a:custGeom>
                <a:avLst/>
                <a:gdLst>
                  <a:gd name="T0" fmla="*/ 118 w 180"/>
                  <a:gd name="T1" fmla="*/ 0 h 125"/>
                  <a:gd name="T2" fmla="*/ 0 w 180"/>
                  <a:gd name="T3" fmla="*/ 43 h 125"/>
                  <a:gd name="T4" fmla="*/ 90 w 180"/>
                  <a:gd name="T5" fmla="*/ 125 h 125"/>
                  <a:gd name="T6" fmla="*/ 180 w 180"/>
                  <a:gd name="T7" fmla="*/ 35 h 125"/>
                  <a:gd name="T8" fmla="*/ 118 w 180"/>
                  <a:gd name="T9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125">
                    <a:moveTo>
                      <a:pt x="118" y="0"/>
                    </a:moveTo>
                    <a:cubicBezTo>
                      <a:pt x="93" y="44"/>
                      <a:pt x="22" y="42"/>
                      <a:pt x="0" y="43"/>
                    </a:cubicBezTo>
                    <a:cubicBezTo>
                      <a:pt x="4" y="89"/>
                      <a:pt x="43" y="125"/>
                      <a:pt x="90" y="125"/>
                    </a:cubicBezTo>
                    <a:cubicBezTo>
                      <a:pt x="139" y="125"/>
                      <a:pt x="180" y="84"/>
                      <a:pt x="180" y="35"/>
                    </a:cubicBezTo>
                    <a:cubicBezTo>
                      <a:pt x="142" y="32"/>
                      <a:pt x="118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93" name="Freeform 6"/>
              <p:cNvSpPr/>
              <p:nvPr/>
            </p:nvSpPr>
            <p:spPr bwMode="auto">
              <a:xfrm>
                <a:off x="5791201" y="1603375"/>
                <a:ext cx="682625" cy="369888"/>
              </a:xfrm>
              <a:custGeom>
                <a:avLst/>
                <a:gdLst>
                  <a:gd name="T0" fmla="*/ 90 w 180"/>
                  <a:gd name="T1" fmla="*/ 0 h 98"/>
                  <a:gd name="T2" fmla="*/ 0 w 180"/>
                  <a:gd name="T3" fmla="*/ 90 h 98"/>
                  <a:gd name="T4" fmla="*/ 0 w 180"/>
                  <a:gd name="T5" fmla="*/ 98 h 98"/>
                  <a:gd name="T6" fmla="*/ 118 w 180"/>
                  <a:gd name="T7" fmla="*/ 49 h 98"/>
                  <a:gd name="T8" fmla="*/ 180 w 180"/>
                  <a:gd name="T9" fmla="*/ 90 h 98"/>
                  <a:gd name="T10" fmla="*/ 180 w 180"/>
                  <a:gd name="T11" fmla="*/ 90 h 98"/>
                  <a:gd name="T12" fmla="*/ 90 w 180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98">
                    <a:moveTo>
                      <a:pt x="90" y="0"/>
                    </a:moveTo>
                    <a:cubicBezTo>
                      <a:pt x="40" y="0"/>
                      <a:pt x="0" y="41"/>
                      <a:pt x="0" y="90"/>
                    </a:cubicBezTo>
                    <a:cubicBezTo>
                      <a:pt x="0" y="93"/>
                      <a:pt x="0" y="96"/>
                      <a:pt x="0" y="98"/>
                    </a:cubicBezTo>
                    <a:cubicBezTo>
                      <a:pt x="22" y="98"/>
                      <a:pt x="93" y="93"/>
                      <a:pt x="118" y="49"/>
                    </a:cubicBezTo>
                    <a:cubicBezTo>
                      <a:pt x="118" y="49"/>
                      <a:pt x="142" y="88"/>
                      <a:pt x="180" y="90"/>
                    </a:cubicBezTo>
                    <a:cubicBezTo>
                      <a:pt x="180" y="90"/>
                      <a:pt x="180" y="90"/>
                      <a:pt x="180" y="90"/>
                    </a:cubicBezTo>
                    <a:cubicBezTo>
                      <a:pt x="180" y="41"/>
                      <a:pt x="139" y="0"/>
                      <a:pt x="9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94" name="Freeform 7"/>
              <p:cNvSpPr/>
              <p:nvPr/>
            </p:nvSpPr>
            <p:spPr bwMode="auto">
              <a:xfrm>
                <a:off x="5573713" y="2349500"/>
                <a:ext cx="1117600" cy="579438"/>
              </a:xfrm>
              <a:custGeom>
                <a:avLst/>
                <a:gdLst>
                  <a:gd name="T0" fmla="*/ 181 w 294"/>
                  <a:gd name="T1" fmla="*/ 0 h 153"/>
                  <a:gd name="T2" fmla="*/ 147 w 294"/>
                  <a:gd name="T3" fmla="*/ 117 h 153"/>
                  <a:gd name="T4" fmla="*/ 113 w 294"/>
                  <a:gd name="T5" fmla="*/ 0 h 153"/>
                  <a:gd name="T6" fmla="*/ 19 w 294"/>
                  <a:gd name="T7" fmla="*/ 153 h 153"/>
                  <a:gd name="T8" fmla="*/ 147 w 294"/>
                  <a:gd name="T9" fmla="*/ 153 h 153"/>
                  <a:gd name="T10" fmla="*/ 275 w 294"/>
                  <a:gd name="T11" fmla="*/ 153 h 153"/>
                  <a:gd name="T12" fmla="*/ 181 w 294"/>
                  <a:gd name="T1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4" h="153">
                    <a:moveTo>
                      <a:pt x="181" y="0"/>
                    </a:move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0" y="22"/>
                      <a:pt x="19" y="153"/>
                      <a:pt x="19" y="153"/>
                    </a:cubicBezTo>
                    <a:cubicBezTo>
                      <a:pt x="147" y="153"/>
                      <a:pt x="147" y="153"/>
                      <a:pt x="147" y="153"/>
                    </a:cubicBezTo>
                    <a:cubicBezTo>
                      <a:pt x="275" y="153"/>
                      <a:pt x="275" y="153"/>
                      <a:pt x="275" y="153"/>
                    </a:cubicBezTo>
                    <a:cubicBezTo>
                      <a:pt x="275" y="153"/>
                      <a:pt x="294" y="22"/>
                      <a:pt x="18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64" name="Grupo 63"/>
            <p:cNvGrpSpPr/>
            <p:nvPr/>
          </p:nvGrpSpPr>
          <p:grpSpPr>
            <a:xfrm>
              <a:off x="7321551" y="3562350"/>
              <a:ext cx="1328738" cy="1112838"/>
              <a:chOff x="7321551" y="3562350"/>
              <a:chExt cx="1328738" cy="1112838"/>
            </a:xfrm>
            <a:grpFill/>
          </p:grpSpPr>
          <p:sp>
            <p:nvSpPr>
              <p:cNvPr id="89" name="Freeform 8"/>
              <p:cNvSpPr/>
              <p:nvPr/>
            </p:nvSpPr>
            <p:spPr bwMode="auto">
              <a:xfrm>
                <a:off x="7916863" y="3778250"/>
                <a:ext cx="471488" cy="681038"/>
              </a:xfrm>
              <a:custGeom>
                <a:avLst/>
                <a:gdLst>
                  <a:gd name="T0" fmla="*/ 124 w 124"/>
                  <a:gd name="T1" fmla="*/ 118 h 180"/>
                  <a:gd name="T2" fmla="*/ 82 w 124"/>
                  <a:gd name="T3" fmla="*/ 0 h 180"/>
                  <a:gd name="T4" fmla="*/ 0 w 124"/>
                  <a:gd name="T5" fmla="*/ 90 h 180"/>
                  <a:gd name="T6" fmla="*/ 90 w 124"/>
                  <a:gd name="T7" fmla="*/ 180 h 180"/>
                  <a:gd name="T8" fmla="*/ 124 w 124"/>
                  <a:gd name="T9" fmla="*/ 118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80">
                    <a:moveTo>
                      <a:pt x="124" y="118"/>
                    </a:moveTo>
                    <a:cubicBezTo>
                      <a:pt x="81" y="93"/>
                      <a:pt x="82" y="22"/>
                      <a:pt x="82" y="0"/>
                    </a:cubicBezTo>
                    <a:cubicBezTo>
                      <a:pt x="36" y="4"/>
                      <a:pt x="0" y="43"/>
                      <a:pt x="0" y="90"/>
                    </a:cubicBezTo>
                    <a:cubicBezTo>
                      <a:pt x="0" y="140"/>
                      <a:pt x="40" y="180"/>
                      <a:pt x="90" y="180"/>
                    </a:cubicBezTo>
                    <a:cubicBezTo>
                      <a:pt x="93" y="142"/>
                      <a:pt x="124" y="118"/>
                      <a:pt x="124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90" name="Freeform 9"/>
              <p:cNvSpPr/>
              <p:nvPr/>
            </p:nvSpPr>
            <p:spPr bwMode="auto">
              <a:xfrm>
                <a:off x="8277226" y="3778250"/>
                <a:ext cx="373063" cy="681038"/>
              </a:xfrm>
              <a:custGeom>
                <a:avLst/>
                <a:gdLst>
                  <a:gd name="T0" fmla="*/ 98 w 98"/>
                  <a:gd name="T1" fmla="*/ 90 h 180"/>
                  <a:gd name="T2" fmla="*/ 8 w 98"/>
                  <a:gd name="T3" fmla="*/ 0 h 180"/>
                  <a:gd name="T4" fmla="*/ 0 w 98"/>
                  <a:gd name="T5" fmla="*/ 0 h 180"/>
                  <a:gd name="T6" fmla="*/ 50 w 98"/>
                  <a:gd name="T7" fmla="*/ 118 h 180"/>
                  <a:gd name="T8" fmla="*/ 8 w 98"/>
                  <a:gd name="T9" fmla="*/ 180 h 180"/>
                  <a:gd name="T10" fmla="*/ 8 w 98"/>
                  <a:gd name="T11" fmla="*/ 180 h 180"/>
                  <a:gd name="T12" fmla="*/ 98 w 98"/>
                  <a:gd name="T13" fmla="*/ 9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80">
                    <a:moveTo>
                      <a:pt x="98" y="90"/>
                    </a:moveTo>
                    <a:cubicBezTo>
                      <a:pt x="98" y="40"/>
                      <a:pt x="58" y="0"/>
                      <a:pt x="8" y="0"/>
                    </a:cubicBezTo>
                    <a:cubicBezTo>
                      <a:pt x="5" y="0"/>
                      <a:pt x="3" y="0"/>
                      <a:pt x="0" y="0"/>
                    </a:cubicBezTo>
                    <a:cubicBezTo>
                      <a:pt x="1" y="22"/>
                      <a:pt x="6" y="93"/>
                      <a:pt x="50" y="118"/>
                    </a:cubicBezTo>
                    <a:cubicBezTo>
                      <a:pt x="50" y="118"/>
                      <a:pt x="11" y="142"/>
                      <a:pt x="8" y="180"/>
                    </a:cubicBezTo>
                    <a:cubicBezTo>
                      <a:pt x="8" y="180"/>
                      <a:pt x="8" y="180"/>
                      <a:pt x="8" y="180"/>
                    </a:cubicBezTo>
                    <a:cubicBezTo>
                      <a:pt x="58" y="180"/>
                      <a:pt x="98" y="140"/>
                      <a:pt x="98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91" name="Freeform 10"/>
              <p:cNvSpPr/>
              <p:nvPr/>
            </p:nvSpPr>
            <p:spPr bwMode="auto">
              <a:xfrm>
                <a:off x="7321551" y="3562350"/>
                <a:ext cx="581025" cy="1112838"/>
              </a:xfrm>
              <a:custGeom>
                <a:avLst/>
                <a:gdLst>
                  <a:gd name="T0" fmla="*/ 153 w 153"/>
                  <a:gd name="T1" fmla="*/ 181 h 294"/>
                  <a:gd name="T2" fmla="*/ 36 w 153"/>
                  <a:gd name="T3" fmla="*/ 147 h 294"/>
                  <a:gd name="T4" fmla="*/ 153 w 153"/>
                  <a:gd name="T5" fmla="*/ 113 h 294"/>
                  <a:gd name="T6" fmla="*/ 0 w 153"/>
                  <a:gd name="T7" fmla="*/ 19 h 294"/>
                  <a:gd name="T8" fmla="*/ 0 w 153"/>
                  <a:gd name="T9" fmla="*/ 147 h 294"/>
                  <a:gd name="T10" fmla="*/ 0 w 153"/>
                  <a:gd name="T11" fmla="*/ 275 h 294"/>
                  <a:gd name="T12" fmla="*/ 153 w 153"/>
                  <a:gd name="T13" fmla="*/ 18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294">
                    <a:moveTo>
                      <a:pt x="153" y="181"/>
                    </a:moveTo>
                    <a:cubicBezTo>
                      <a:pt x="36" y="147"/>
                      <a:pt x="36" y="147"/>
                      <a:pt x="36" y="147"/>
                    </a:cubicBezTo>
                    <a:cubicBezTo>
                      <a:pt x="153" y="113"/>
                      <a:pt x="153" y="113"/>
                      <a:pt x="153" y="113"/>
                    </a:cubicBezTo>
                    <a:cubicBezTo>
                      <a:pt x="131" y="0"/>
                      <a:pt x="0" y="19"/>
                      <a:pt x="0" y="19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275"/>
                      <a:pt x="0" y="275"/>
                      <a:pt x="0" y="275"/>
                    </a:cubicBezTo>
                    <a:cubicBezTo>
                      <a:pt x="0" y="275"/>
                      <a:pt x="131" y="294"/>
                      <a:pt x="153" y="1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65" name="Grupo 64"/>
            <p:cNvGrpSpPr/>
            <p:nvPr/>
          </p:nvGrpSpPr>
          <p:grpSpPr>
            <a:xfrm>
              <a:off x="5570538" y="5308600"/>
              <a:ext cx="1120775" cy="1322388"/>
              <a:chOff x="5570538" y="5308600"/>
              <a:chExt cx="1120775" cy="1322388"/>
            </a:xfrm>
            <a:grpFill/>
          </p:grpSpPr>
          <p:sp>
            <p:nvSpPr>
              <p:cNvPr id="86" name="Freeform 11"/>
              <p:cNvSpPr/>
              <p:nvPr/>
            </p:nvSpPr>
            <p:spPr bwMode="auto">
              <a:xfrm>
                <a:off x="5791201" y="5899150"/>
                <a:ext cx="679450" cy="474663"/>
              </a:xfrm>
              <a:custGeom>
                <a:avLst/>
                <a:gdLst>
                  <a:gd name="T0" fmla="*/ 61 w 179"/>
                  <a:gd name="T1" fmla="*/ 125 h 125"/>
                  <a:gd name="T2" fmla="*/ 179 w 179"/>
                  <a:gd name="T3" fmla="*/ 82 h 125"/>
                  <a:gd name="T4" fmla="*/ 90 w 179"/>
                  <a:gd name="T5" fmla="*/ 0 h 125"/>
                  <a:gd name="T6" fmla="*/ 0 w 179"/>
                  <a:gd name="T7" fmla="*/ 90 h 125"/>
                  <a:gd name="T8" fmla="*/ 61 w 179"/>
                  <a:gd name="T9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25">
                    <a:moveTo>
                      <a:pt x="61" y="125"/>
                    </a:moveTo>
                    <a:cubicBezTo>
                      <a:pt x="87" y="81"/>
                      <a:pt x="157" y="83"/>
                      <a:pt x="179" y="82"/>
                    </a:cubicBezTo>
                    <a:cubicBezTo>
                      <a:pt x="175" y="36"/>
                      <a:pt x="137" y="0"/>
                      <a:pt x="90" y="0"/>
                    </a:cubicBezTo>
                    <a:cubicBezTo>
                      <a:pt x="40" y="0"/>
                      <a:pt x="0" y="40"/>
                      <a:pt x="0" y="90"/>
                    </a:cubicBezTo>
                    <a:cubicBezTo>
                      <a:pt x="37" y="93"/>
                      <a:pt x="61" y="125"/>
                      <a:pt x="61" y="1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7" name="Freeform 12"/>
              <p:cNvSpPr/>
              <p:nvPr/>
            </p:nvSpPr>
            <p:spPr bwMode="auto">
              <a:xfrm>
                <a:off x="5791201" y="6259513"/>
                <a:ext cx="682625" cy="371475"/>
              </a:xfrm>
              <a:custGeom>
                <a:avLst/>
                <a:gdLst>
                  <a:gd name="T0" fmla="*/ 90 w 180"/>
                  <a:gd name="T1" fmla="*/ 98 h 98"/>
                  <a:gd name="T2" fmla="*/ 180 w 180"/>
                  <a:gd name="T3" fmla="*/ 8 h 98"/>
                  <a:gd name="T4" fmla="*/ 179 w 180"/>
                  <a:gd name="T5" fmla="*/ 0 h 98"/>
                  <a:gd name="T6" fmla="*/ 61 w 180"/>
                  <a:gd name="T7" fmla="*/ 50 h 98"/>
                  <a:gd name="T8" fmla="*/ 0 w 180"/>
                  <a:gd name="T9" fmla="*/ 8 h 98"/>
                  <a:gd name="T10" fmla="*/ 0 w 180"/>
                  <a:gd name="T11" fmla="*/ 8 h 98"/>
                  <a:gd name="T12" fmla="*/ 90 w 180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98">
                    <a:moveTo>
                      <a:pt x="90" y="98"/>
                    </a:moveTo>
                    <a:cubicBezTo>
                      <a:pt x="139" y="98"/>
                      <a:pt x="180" y="58"/>
                      <a:pt x="180" y="8"/>
                    </a:cubicBezTo>
                    <a:cubicBezTo>
                      <a:pt x="180" y="6"/>
                      <a:pt x="180" y="3"/>
                      <a:pt x="179" y="0"/>
                    </a:cubicBezTo>
                    <a:cubicBezTo>
                      <a:pt x="157" y="1"/>
                      <a:pt x="87" y="6"/>
                      <a:pt x="61" y="50"/>
                    </a:cubicBezTo>
                    <a:cubicBezTo>
                      <a:pt x="61" y="50"/>
                      <a:pt x="37" y="11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58"/>
                      <a:pt x="40" y="98"/>
                      <a:pt x="90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8" name="Freeform 13"/>
              <p:cNvSpPr/>
              <p:nvPr/>
            </p:nvSpPr>
            <p:spPr bwMode="auto">
              <a:xfrm>
                <a:off x="5570538" y="5308600"/>
                <a:ext cx="1120775" cy="576263"/>
              </a:xfrm>
              <a:custGeom>
                <a:avLst/>
                <a:gdLst>
                  <a:gd name="T0" fmla="*/ 113 w 295"/>
                  <a:gd name="T1" fmla="*/ 152 h 152"/>
                  <a:gd name="T2" fmla="*/ 147 w 295"/>
                  <a:gd name="T3" fmla="*/ 35 h 152"/>
                  <a:gd name="T4" fmla="*/ 182 w 295"/>
                  <a:gd name="T5" fmla="*/ 152 h 152"/>
                  <a:gd name="T6" fmla="*/ 275 w 295"/>
                  <a:gd name="T7" fmla="*/ 0 h 152"/>
                  <a:gd name="T8" fmla="*/ 147 w 295"/>
                  <a:gd name="T9" fmla="*/ 0 h 152"/>
                  <a:gd name="T10" fmla="*/ 20 w 295"/>
                  <a:gd name="T11" fmla="*/ 0 h 152"/>
                  <a:gd name="T12" fmla="*/ 113 w 295"/>
                  <a:gd name="T13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5" h="152">
                    <a:moveTo>
                      <a:pt x="113" y="152"/>
                    </a:moveTo>
                    <a:cubicBezTo>
                      <a:pt x="147" y="35"/>
                      <a:pt x="147" y="35"/>
                      <a:pt x="147" y="35"/>
                    </a:cubicBezTo>
                    <a:cubicBezTo>
                      <a:pt x="182" y="152"/>
                      <a:pt x="182" y="152"/>
                      <a:pt x="182" y="152"/>
                    </a:cubicBezTo>
                    <a:cubicBezTo>
                      <a:pt x="295" y="130"/>
                      <a:pt x="275" y="0"/>
                      <a:pt x="275" y="0"/>
                    </a:cubicBezTo>
                    <a:cubicBezTo>
                      <a:pt x="147" y="0"/>
                      <a:pt x="147" y="0"/>
                      <a:pt x="147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30"/>
                      <a:pt x="113" y="1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66" name="Grupo 65"/>
            <p:cNvGrpSpPr/>
            <p:nvPr/>
          </p:nvGrpSpPr>
          <p:grpSpPr>
            <a:xfrm>
              <a:off x="3611563" y="3562350"/>
              <a:ext cx="1328738" cy="1112838"/>
              <a:chOff x="3611563" y="3562350"/>
              <a:chExt cx="1328738" cy="1112838"/>
            </a:xfrm>
            <a:grpFill/>
          </p:grpSpPr>
          <p:sp>
            <p:nvSpPr>
              <p:cNvPr id="83" name="Freeform 14"/>
              <p:cNvSpPr/>
              <p:nvPr/>
            </p:nvSpPr>
            <p:spPr bwMode="auto">
              <a:xfrm>
                <a:off x="3873501" y="3778250"/>
                <a:ext cx="469900" cy="681038"/>
              </a:xfrm>
              <a:custGeom>
                <a:avLst/>
                <a:gdLst>
                  <a:gd name="T0" fmla="*/ 0 w 124"/>
                  <a:gd name="T1" fmla="*/ 62 h 180"/>
                  <a:gd name="T2" fmla="*/ 42 w 124"/>
                  <a:gd name="T3" fmla="*/ 180 h 180"/>
                  <a:gd name="T4" fmla="*/ 124 w 124"/>
                  <a:gd name="T5" fmla="*/ 90 h 180"/>
                  <a:gd name="T6" fmla="*/ 34 w 124"/>
                  <a:gd name="T7" fmla="*/ 0 h 180"/>
                  <a:gd name="T8" fmla="*/ 0 w 124"/>
                  <a:gd name="T9" fmla="*/ 6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80">
                    <a:moveTo>
                      <a:pt x="0" y="62"/>
                    </a:moveTo>
                    <a:cubicBezTo>
                      <a:pt x="44" y="87"/>
                      <a:pt x="42" y="157"/>
                      <a:pt x="42" y="180"/>
                    </a:cubicBezTo>
                    <a:cubicBezTo>
                      <a:pt x="88" y="176"/>
                      <a:pt x="124" y="137"/>
                      <a:pt x="124" y="90"/>
                    </a:cubicBezTo>
                    <a:cubicBezTo>
                      <a:pt x="124" y="40"/>
                      <a:pt x="84" y="0"/>
                      <a:pt x="34" y="0"/>
                    </a:cubicBezTo>
                    <a:cubicBezTo>
                      <a:pt x="32" y="37"/>
                      <a:pt x="0" y="62"/>
                      <a:pt x="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4" name="Freeform 15"/>
              <p:cNvSpPr/>
              <p:nvPr/>
            </p:nvSpPr>
            <p:spPr bwMode="auto">
              <a:xfrm>
                <a:off x="3611563" y="3778250"/>
                <a:ext cx="371475" cy="681038"/>
              </a:xfrm>
              <a:custGeom>
                <a:avLst/>
                <a:gdLst>
                  <a:gd name="T0" fmla="*/ 0 w 98"/>
                  <a:gd name="T1" fmla="*/ 90 h 180"/>
                  <a:gd name="T2" fmla="*/ 90 w 98"/>
                  <a:gd name="T3" fmla="*/ 180 h 180"/>
                  <a:gd name="T4" fmla="*/ 98 w 98"/>
                  <a:gd name="T5" fmla="*/ 180 h 180"/>
                  <a:gd name="T6" fmla="*/ 49 w 98"/>
                  <a:gd name="T7" fmla="*/ 62 h 180"/>
                  <a:gd name="T8" fmla="*/ 90 w 98"/>
                  <a:gd name="T9" fmla="*/ 0 h 180"/>
                  <a:gd name="T10" fmla="*/ 90 w 98"/>
                  <a:gd name="T11" fmla="*/ 0 h 180"/>
                  <a:gd name="T12" fmla="*/ 0 w 98"/>
                  <a:gd name="T13" fmla="*/ 9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80">
                    <a:moveTo>
                      <a:pt x="0" y="90"/>
                    </a:moveTo>
                    <a:cubicBezTo>
                      <a:pt x="0" y="140"/>
                      <a:pt x="40" y="180"/>
                      <a:pt x="90" y="180"/>
                    </a:cubicBezTo>
                    <a:cubicBezTo>
                      <a:pt x="93" y="180"/>
                      <a:pt x="95" y="180"/>
                      <a:pt x="98" y="180"/>
                    </a:cubicBezTo>
                    <a:cubicBezTo>
                      <a:pt x="98" y="157"/>
                      <a:pt x="92" y="87"/>
                      <a:pt x="49" y="62"/>
                    </a:cubicBezTo>
                    <a:cubicBezTo>
                      <a:pt x="49" y="62"/>
                      <a:pt x="87" y="37"/>
                      <a:pt x="9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40" y="0"/>
                      <a:pt x="0" y="40"/>
                      <a:pt x="0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5" name="Freeform 16"/>
              <p:cNvSpPr/>
              <p:nvPr/>
            </p:nvSpPr>
            <p:spPr bwMode="auto">
              <a:xfrm>
                <a:off x="4359276" y="3562350"/>
                <a:ext cx="581025" cy="1112838"/>
              </a:xfrm>
              <a:custGeom>
                <a:avLst/>
                <a:gdLst>
                  <a:gd name="T0" fmla="*/ 0 w 153"/>
                  <a:gd name="T1" fmla="*/ 112 h 294"/>
                  <a:gd name="T2" fmla="*/ 117 w 153"/>
                  <a:gd name="T3" fmla="*/ 147 h 294"/>
                  <a:gd name="T4" fmla="*/ 0 w 153"/>
                  <a:gd name="T5" fmla="*/ 181 h 294"/>
                  <a:gd name="T6" fmla="*/ 153 w 153"/>
                  <a:gd name="T7" fmla="*/ 274 h 294"/>
                  <a:gd name="T8" fmla="*/ 153 w 153"/>
                  <a:gd name="T9" fmla="*/ 147 h 294"/>
                  <a:gd name="T10" fmla="*/ 153 w 153"/>
                  <a:gd name="T11" fmla="*/ 19 h 294"/>
                  <a:gd name="T12" fmla="*/ 0 w 153"/>
                  <a:gd name="T13" fmla="*/ 112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294">
                    <a:moveTo>
                      <a:pt x="0" y="112"/>
                    </a:moveTo>
                    <a:cubicBezTo>
                      <a:pt x="117" y="147"/>
                      <a:pt x="117" y="147"/>
                      <a:pt x="117" y="147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22" y="294"/>
                      <a:pt x="153" y="274"/>
                      <a:pt x="153" y="274"/>
                    </a:cubicBezTo>
                    <a:cubicBezTo>
                      <a:pt x="153" y="147"/>
                      <a:pt x="153" y="147"/>
                      <a:pt x="153" y="147"/>
                    </a:cubicBezTo>
                    <a:cubicBezTo>
                      <a:pt x="153" y="19"/>
                      <a:pt x="153" y="19"/>
                      <a:pt x="153" y="19"/>
                    </a:cubicBezTo>
                    <a:cubicBezTo>
                      <a:pt x="153" y="19"/>
                      <a:pt x="22" y="0"/>
                      <a:pt x="0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67" name="Grupo 66"/>
            <p:cNvGrpSpPr/>
            <p:nvPr/>
          </p:nvGrpSpPr>
          <p:grpSpPr>
            <a:xfrm>
              <a:off x="6637338" y="1947863"/>
              <a:ext cx="1666875" cy="1666875"/>
              <a:chOff x="6637338" y="1947863"/>
              <a:chExt cx="1666875" cy="1666875"/>
            </a:xfrm>
            <a:grpFill/>
          </p:grpSpPr>
          <p:sp>
            <p:nvSpPr>
              <p:cNvPr id="80" name="Freeform 17"/>
              <p:cNvSpPr/>
              <p:nvPr/>
            </p:nvSpPr>
            <p:spPr bwMode="auto">
              <a:xfrm>
                <a:off x="7272338" y="2417763"/>
                <a:ext cx="581025" cy="568325"/>
              </a:xfrm>
              <a:custGeom>
                <a:avLst/>
                <a:gdLst>
                  <a:gd name="T0" fmla="*/ 142 w 153"/>
                  <a:gd name="T1" fmla="*/ 47 h 150"/>
                  <a:gd name="T2" fmla="*/ 34 w 153"/>
                  <a:gd name="T3" fmla="*/ 0 h 150"/>
                  <a:gd name="T4" fmla="*/ 34 w 153"/>
                  <a:gd name="T5" fmla="*/ 115 h 150"/>
                  <a:gd name="T6" fmla="*/ 153 w 153"/>
                  <a:gd name="T7" fmla="*/ 107 h 150"/>
                  <a:gd name="T8" fmla="*/ 142 w 153"/>
                  <a:gd name="T9" fmla="*/ 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50">
                    <a:moveTo>
                      <a:pt x="142" y="47"/>
                    </a:moveTo>
                    <a:cubicBezTo>
                      <a:pt x="93" y="60"/>
                      <a:pt x="50" y="15"/>
                      <a:pt x="34" y="0"/>
                    </a:cubicBezTo>
                    <a:cubicBezTo>
                      <a:pt x="5" y="35"/>
                      <a:pt x="0" y="82"/>
                      <a:pt x="34" y="115"/>
                    </a:cubicBezTo>
                    <a:cubicBezTo>
                      <a:pt x="69" y="150"/>
                      <a:pt x="118" y="142"/>
                      <a:pt x="153" y="107"/>
                    </a:cubicBezTo>
                    <a:cubicBezTo>
                      <a:pt x="129" y="79"/>
                      <a:pt x="142" y="47"/>
                      <a:pt x="142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1" name="Freeform 18"/>
              <p:cNvSpPr/>
              <p:nvPr/>
            </p:nvSpPr>
            <p:spPr bwMode="auto">
              <a:xfrm>
                <a:off x="6637338" y="2527300"/>
                <a:ext cx="1090613" cy="1087438"/>
              </a:xfrm>
              <a:custGeom>
                <a:avLst/>
                <a:gdLst>
                  <a:gd name="T0" fmla="*/ 222 w 287"/>
                  <a:gd name="T1" fmla="*/ 113 h 287"/>
                  <a:gd name="T2" fmla="*/ 164 w 287"/>
                  <a:gd name="T3" fmla="*/ 123 h 287"/>
                  <a:gd name="T4" fmla="*/ 174 w 287"/>
                  <a:gd name="T5" fmla="*/ 65 h 287"/>
                  <a:gd name="T6" fmla="*/ 0 w 287"/>
                  <a:gd name="T7" fmla="*/ 106 h 287"/>
                  <a:gd name="T8" fmla="*/ 90 w 287"/>
                  <a:gd name="T9" fmla="*/ 197 h 287"/>
                  <a:gd name="T10" fmla="*/ 180 w 287"/>
                  <a:gd name="T11" fmla="*/ 287 h 287"/>
                  <a:gd name="T12" fmla="*/ 222 w 287"/>
                  <a:gd name="T13" fmla="*/ 113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222" y="113"/>
                    </a:moveTo>
                    <a:cubicBezTo>
                      <a:pt x="164" y="123"/>
                      <a:pt x="164" y="123"/>
                      <a:pt x="164" y="123"/>
                    </a:cubicBezTo>
                    <a:cubicBezTo>
                      <a:pt x="174" y="65"/>
                      <a:pt x="174" y="65"/>
                      <a:pt x="174" y="65"/>
                    </a:cubicBezTo>
                    <a:cubicBezTo>
                      <a:pt x="79" y="0"/>
                      <a:pt x="0" y="106"/>
                      <a:pt x="0" y="106"/>
                    </a:cubicBezTo>
                    <a:cubicBezTo>
                      <a:pt x="90" y="197"/>
                      <a:pt x="90" y="197"/>
                      <a:pt x="90" y="197"/>
                    </a:cubicBezTo>
                    <a:cubicBezTo>
                      <a:pt x="180" y="287"/>
                      <a:pt x="180" y="287"/>
                      <a:pt x="180" y="287"/>
                    </a:cubicBezTo>
                    <a:cubicBezTo>
                      <a:pt x="180" y="287"/>
                      <a:pt x="287" y="208"/>
                      <a:pt x="222" y="1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2" name="Freeform 19"/>
              <p:cNvSpPr/>
              <p:nvPr/>
            </p:nvSpPr>
            <p:spPr bwMode="auto">
              <a:xfrm>
                <a:off x="7142163" y="1947863"/>
                <a:ext cx="1162050" cy="1163638"/>
              </a:xfrm>
              <a:custGeom>
                <a:avLst/>
                <a:gdLst>
                  <a:gd name="T0" fmla="*/ 203 w 306"/>
                  <a:gd name="T1" fmla="*/ 104 h 307"/>
                  <a:gd name="T2" fmla="*/ 203 w 306"/>
                  <a:gd name="T3" fmla="*/ 104 h 307"/>
                  <a:gd name="T4" fmla="*/ 203 w 306"/>
                  <a:gd name="T5" fmla="*/ 104 h 307"/>
                  <a:gd name="T6" fmla="*/ 0 w 306"/>
                  <a:gd name="T7" fmla="*/ 158 h 307"/>
                  <a:gd name="T8" fmla="*/ 36 w 306"/>
                  <a:gd name="T9" fmla="*/ 195 h 307"/>
                  <a:gd name="T10" fmla="*/ 70 w 306"/>
                  <a:gd name="T11" fmla="*/ 110 h 307"/>
                  <a:gd name="T12" fmla="*/ 188 w 306"/>
                  <a:gd name="T13" fmla="*/ 158 h 307"/>
                  <a:gd name="T14" fmla="*/ 202 w 306"/>
                  <a:gd name="T15" fmla="*/ 230 h 307"/>
                  <a:gd name="T16" fmla="*/ 112 w 306"/>
                  <a:gd name="T17" fmla="*/ 270 h 307"/>
                  <a:gd name="T18" fmla="*/ 148 w 306"/>
                  <a:gd name="T19" fmla="*/ 307 h 307"/>
                  <a:gd name="T20" fmla="*/ 203 w 306"/>
                  <a:gd name="T21" fmla="*/ 104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6" h="307"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117" y="0"/>
                      <a:pt x="0" y="158"/>
                    </a:cubicBezTo>
                    <a:cubicBezTo>
                      <a:pt x="36" y="195"/>
                      <a:pt x="36" y="195"/>
                      <a:pt x="36" y="195"/>
                    </a:cubicBezTo>
                    <a:cubicBezTo>
                      <a:pt x="36" y="195"/>
                      <a:pt x="28" y="141"/>
                      <a:pt x="70" y="110"/>
                    </a:cubicBezTo>
                    <a:cubicBezTo>
                      <a:pt x="86" y="125"/>
                      <a:pt x="140" y="171"/>
                      <a:pt x="188" y="158"/>
                    </a:cubicBezTo>
                    <a:cubicBezTo>
                      <a:pt x="188" y="158"/>
                      <a:pt x="179" y="201"/>
                      <a:pt x="202" y="230"/>
                    </a:cubicBezTo>
                    <a:cubicBezTo>
                      <a:pt x="171" y="280"/>
                      <a:pt x="112" y="270"/>
                      <a:pt x="112" y="270"/>
                    </a:cubicBezTo>
                    <a:cubicBezTo>
                      <a:pt x="148" y="307"/>
                      <a:pt x="148" y="307"/>
                      <a:pt x="148" y="307"/>
                    </a:cubicBezTo>
                    <a:cubicBezTo>
                      <a:pt x="306" y="190"/>
                      <a:pt x="203" y="104"/>
                      <a:pt x="203" y="10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68" name="Grupo 67"/>
            <p:cNvGrpSpPr/>
            <p:nvPr/>
          </p:nvGrpSpPr>
          <p:grpSpPr>
            <a:xfrm>
              <a:off x="6634163" y="4622800"/>
              <a:ext cx="1670050" cy="1666876"/>
              <a:chOff x="6634163" y="4622800"/>
              <a:chExt cx="1670050" cy="1666876"/>
            </a:xfrm>
            <a:grpFill/>
          </p:grpSpPr>
          <p:sp>
            <p:nvSpPr>
              <p:cNvPr id="77" name="Freeform 20"/>
              <p:cNvSpPr/>
              <p:nvPr/>
            </p:nvSpPr>
            <p:spPr bwMode="auto">
              <a:xfrm>
                <a:off x="7264401" y="5259388"/>
                <a:ext cx="573088" cy="576263"/>
              </a:xfrm>
              <a:custGeom>
                <a:avLst/>
                <a:gdLst>
                  <a:gd name="T0" fmla="*/ 104 w 151"/>
                  <a:gd name="T1" fmla="*/ 141 h 152"/>
                  <a:gd name="T2" fmla="*/ 151 w 151"/>
                  <a:gd name="T3" fmla="*/ 34 h 152"/>
                  <a:gd name="T4" fmla="*/ 36 w 151"/>
                  <a:gd name="T5" fmla="*/ 33 h 152"/>
                  <a:gd name="T6" fmla="*/ 43 w 151"/>
                  <a:gd name="T7" fmla="*/ 152 h 152"/>
                  <a:gd name="T8" fmla="*/ 104 w 151"/>
                  <a:gd name="T9" fmla="*/ 14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2">
                    <a:moveTo>
                      <a:pt x="104" y="141"/>
                    </a:moveTo>
                    <a:cubicBezTo>
                      <a:pt x="91" y="92"/>
                      <a:pt x="136" y="50"/>
                      <a:pt x="151" y="34"/>
                    </a:cubicBezTo>
                    <a:cubicBezTo>
                      <a:pt x="115" y="4"/>
                      <a:pt x="69" y="0"/>
                      <a:pt x="36" y="33"/>
                    </a:cubicBezTo>
                    <a:cubicBezTo>
                      <a:pt x="0" y="68"/>
                      <a:pt x="8" y="117"/>
                      <a:pt x="43" y="152"/>
                    </a:cubicBezTo>
                    <a:cubicBezTo>
                      <a:pt x="72" y="128"/>
                      <a:pt x="104" y="141"/>
                      <a:pt x="104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8" name="Freeform 21"/>
              <p:cNvSpPr/>
              <p:nvPr/>
            </p:nvSpPr>
            <p:spPr bwMode="auto">
              <a:xfrm>
                <a:off x="6634163" y="4622800"/>
                <a:ext cx="1089025" cy="1087438"/>
              </a:xfrm>
              <a:custGeom>
                <a:avLst/>
                <a:gdLst>
                  <a:gd name="T0" fmla="*/ 174 w 287"/>
                  <a:gd name="T1" fmla="*/ 222 h 287"/>
                  <a:gd name="T2" fmla="*/ 165 w 287"/>
                  <a:gd name="T3" fmla="*/ 164 h 287"/>
                  <a:gd name="T4" fmla="*/ 223 w 287"/>
                  <a:gd name="T5" fmla="*/ 174 h 287"/>
                  <a:gd name="T6" fmla="*/ 181 w 287"/>
                  <a:gd name="T7" fmla="*/ 0 h 287"/>
                  <a:gd name="T8" fmla="*/ 91 w 287"/>
                  <a:gd name="T9" fmla="*/ 90 h 287"/>
                  <a:gd name="T10" fmla="*/ 0 w 287"/>
                  <a:gd name="T11" fmla="*/ 181 h 287"/>
                  <a:gd name="T12" fmla="*/ 174 w 287"/>
                  <a:gd name="T13" fmla="*/ 222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174" y="222"/>
                    </a:moveTo>
                    <a:cubicBezTo>
                      <a:pt x="165" y="164"/>
                      <a:pt x="165" y="164"/>
                      <a:pt x="165" y="164"/>
                    </a:cubicBezTo>
                    <a:cubicBezTo>
                      <a:pt x="223" y="174"/>
                      <a:pt x="223" y="174"/>
                      <a:pt x="223" y="174"/>
                    </a:cubicBezTo>
                    <a:cubicBezTo>
                      <a:pt x="287" y="79"/>
                      <a:pt x="181" y="0"/>
                      <a:pt x="181" y="0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79" y="287"/>
                      <a:pt x="174" y="2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9" name="Freeform 22"/>
              <p:cNvSpPr/>
              <p:nvPr/>
            </p:nvSpPr>
            <p:spPr bwMode="auto">
              <a:xfrm>
                <a:off x="7142163" y="5126038"/>
                <a:ext cx="1162050" cy="1163638"/>
              </a:xfrm>
              <a:custGeom>
                <a:avLst/>
                <a:gdLst>
                  <a:gd name="T0" fmla="*/ 203 w 306"/>
                  <a:gd name="T1" fmla="*/ 203 h 307"/>
                  <a:gd name="T2" fmla="*/ 203 w 306"/>
                  <a:gd name="T3" fmla="*/ 203 h 307"/>
                  <a:gd name="T4" fmla="*/ 203 w 306"/>
                  <a:gd name="T5" fmla="*/ 203 h 307"/>
                  <a:gd name="T6" fmla="*/ 148 w 306"/>
                  <a:gd name="T7" fmla="*/ 0 h 307"/>
                  <a:gd name="T8" fmla="*/ 111 w 306"/>
                  <a:gd name="T9" fmla="*/ 37 h 307"/>
                  <a:gd name="T10" fmla="*/ 197 w 306"/>
                  <a:gd name="T11" fmla="*/ 70 h 307"/>
                  <a:gd name="T12" fmla="*/ 148 w 306"/>
                  <a:gd name="T13" fmla="*/ 189 h 307"/>
                  <a:gd name="T14" fmla="*/ 77 w 306"/>
                  <a:gd name="T15" fmla="*/ 202 h 307"/>
                  <a:gd name="T16" fmla="*/ 36 w 306"/>
                  <a:gd name="T17" fmla="*/ 112 h 307"/>
                  <a:gd name="T18" fmla="*/ 0 w 306"/>
                  <a:gd name="T19" fmla="*/ 149 h 307"/>
                  <a:gd name="T20" fmla="*/ 203 w 306"/>
                  <a:gd name="T21" fmla="*/ 20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6" h="307">
                    <a:moveTo>
                      <a:pt x="203" y="203"/>
                    </a:moveTo>
                    <a:cubicBezTo>
                      <a:pt x="203" y="203"/>
                      <a:pt x="203" y="203"/>
                      <a:pt x="203" y="203"/>
                    </a:cubicBezTo>
                    <a:cubicBezTo>
                      <a:pt x="203" y="203"/>
                      <a:pt x="203" y="203"/>
                      <a:pt x="203" y="203"/>
                    </a:cubicBezTo>
                    <a:cubicBezTo>
                      <a:pt x="203" y="203"/>
                      <a:pt x="306" y="117"/>
                      <a:pt x="148" y="0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11" y="37"/>
                      <a:pt x="165" y="28"/>
                      <a:pt x="197" y="70"/>
                    </a:cubicBezTo>
                    <a:cubicBezTo>
                      <a:pt x="181" y="86"/>
                      <a:pt x="135" y="140"/>
                      <a:pt x="148" y="189"/>
                    </a:cubicBezTo>
                    <a:cubicBezTo>
                      <a:pt x="148" y="189"/>
                      <a:pt x="106" y="179"/>
                      <a:pt x="77" y="202"/>
                    </a:cubicBezTo>
                    <a:cubicBezTo>
                      <a:pt x="27" y="172"/>
                      <a:pt x="36" y="112"/>
                      <a:pt x="36" y="112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117" y="307"/>
                      <a:pt x="203" y="203"/>
                      <a:pt x="203" y="2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69" name="Grupo 68"/>
            <p:cNvGrpSpPr/>
            <p:nvPr/>
          </p:nvGrpSpPr>
          <p:grpSpPr>
            <a:xfrm>
              <a:off x="3956051" y="4622800"/>
              <a:ext cx="1671638" cy="1666876"/>
              <a:chOff x="3956051" y="4622800"/>
              <a:chExt cx="1671638" cy="1666876"/>
            </a:xfrm>
            <a:grpFill/>
          </p:grpSpPr>
          <p:sp>
            <p:nvSpPr>
              <p:cNvPr id="74" name="Freeform 23"/>
              <p:cNvSpPr/>
              <p:nvPr/>
            </p:nvSpPr>
            <p:spPr bwMode="auto">
              <a:xfrm>
                <a:off x="4408488" y="5251450"/>
                <a:ext cx="581025" cy="568325"/>
              </a:xfrm>
              <a:custGeom>
                <a:avLst/>
                <a:gdLst>
                  <a:gd name="T0" fmla="*/ 12 w 153"/>
                  <a:gd name="T1" fmla="*/ 103 h 150"/>
                  <a:gd name="T2" fmla="*/ 119 w 153"/>
                  <a:gd name="T3" fmla="*/ 150 h 150"/>
                  <a:gd name="T4" fmla="*/ 120 w 153"/>
                  <a:gd name="T5" fmla="*/ 35 h 150"/>
                  <a:gd name="T6" fmla="*/ 0 w 153"/>
                  <a:gd name="T7" fmla="*/ 42 h 150"/>
                  <a:gd name="T8" fmla="*/ 12 w 153"/>
                  <a:gd name="T9" fmla="*/ 10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50">
                    <a:moveTo>
                      <a:pt x="12" y="103"/>
                    </a:moveTo>
                    <a:cubicBezTo>
                      <a:pt x="61" y="90"/>
                      <a:pt x="103" y="135"/>
                      <a:pt x="119" y="150"/>
                    </a:cubicBezTo>
                    <a:cubicBezTo>
                      <a:pt x="149" y="115"/>
                      <a:pt x="153" y="68"/>
                      <a:pt x="120" y="35"/>
                    </a:cubicBezTo>
                    <a:cubicBezTo>
                      <a:pt x="85" y="0"/>
                      <a:pt x="35" y="7"/>
                      <a:pt x="0" y="42"/>
                    </a:cubicBezTo>
                    <a:cubicBezTo>
                      <a:pt x="25" y="71"/>
                      <a:pt x="12" y="103"/>
                      <a:pt x="12" y="1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5" name="Freeform 24"/>
              <p:cNvSpPr/>
              <p:nvPr/>
            </p:nvSpPr>
            <p:spPr bwMode="auto">
              <a:xfrm>
                <a:off x="4537076" y="4622800"/>
                <a:ext cx="1090613" cy="1084263"/>
              </a:xfrm>
              <a:custGeom>
                <a:avLst/>
                <a:gdLst>
                  <a:gd name="T0" fmla="*/ 64 w 287"/>
                  <a:gd name="T1" fmla="*/ 174 h 286"/>
                  <a:gd name="T2" fmla="*/ 122 w 287"/>
                  <a:gd name="T3" fmla="*/ 164 h 286"/>
                  <a:gd name="T4" fmla="*/ 113 w 287"/>
                  <a:gd name="T5" fmla="*/ 222 h 286"/>
                  <a:gd name="T6" fmla="*/ 287 w 287"/>
                  <a:gd name="T7" fmla="*/ 180 h 286"/>
                  <a:gd name="T8" fmla="*/ 196 w 287"/>
                  <a:gd name="T9" fmla="*/ 90 h 286"/>
                  <a:gd name="T10" fmla="*/ 106 w 287"/>
                  <a:gd name="T11" fmla="*/ 0 h 286"/>
                  <a:gd name="T12" fmla="*/ 64 w 287"/>
                  <a:gd name="T13" fmla="*/ 174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6">
                    <a:moveTo>
                      <a:pt x="64" y="174"/>
                    </a:moveTo>
                    <a:cubicBezTo>
                      <a:pt x="122" y="164"/>
                      <a:pt x="122" y="164"/>
                      <a:pt x="122" y="164"/>
                    </a:cubicBezTo>
                    <a:cubicBezTo>
                      <a:pt x="113" y="222"/>
                      <a:pt x="113" y="222"/>
                      <a:pt x="113" y="222"/>
                    </a:cubicBezTo>
                    <a:cubicBezTo>
                      <a:pt x="208" y="286"/>
                      <a:pt x="287" y="180"/>
                      <a:pt x="287" y="180"/>
                    </a:cubicBezTo>
                    <a:cubicBezTo>
                      <a:pt x="196" y="90"/>
                      <a:pt x="196" y="90"/>
                      <a:pt x="196" y="90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6" y="0"/>
                      <a:pt x="0" y="78"/>
                      <a:pt x="64" y="1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6" name="Freeform 25"/>
              <p:cNvSpPr/>
              <p:nvPr/>
            </p:nvSpPr>
            <p:spPr bwMode="auto">
              <a:xfrm>
                <a:off x="3956051" y="5126038"/>
                <a:ext cx="1166813" cy="1163638"/>
              </a:xfrm>
              <a:custGeom>
                <a:avLst/>
                <a:gdLst>
                  <a:gd name="T0" fmla="*/ 103 w 307"/>
                  <a:gd name="T1" fmla="*/ 203 h 307"/>
                  <a:gd name="T2" fmla="*/ 103 w 307"/>
                  <a:gd name="T3" fmla="*/ 203 h 307"/>
                  <a:gd name="T4" fmla="*/ 104 w 307"/>
                  <a:gd name="T5" fmla="*/ 203 h 307"/>
                  <a:gd name="T6" fmla="*/ 307 w 307"/>
                  <a:gd name="T7" fmla="*/ 148 h 307"/>
                  <a:gd name="T8" fmla="*/ 270 w 307"/>
                  <a:gd name="T9" fmla="*/ 112 h 307"/>
                  <a:gd name="T10" fmla="*/ 236 w 307"/>
                  <a:gd name="T11" fmla="*/ 197 h 307"/>
                  <a:gd name="T12" fmla="*/ 118 w 307"/>
                  <a:gd name="T13" fmla="*/ 149 h 307"/>
                  <a:gd name="T14" fmla="*/ 105 w 307"/>
                  <a:gd name="T15" fmla="*/ 77 h 307"/>
                  <a:gd name="T16" fmla="*/ 195 w 307"/>
                  <a:gd name="T17" fmla="*/ 37 h 307"/>
                  <a:gd name="T18" fmla="*/ 158 w 307"/>
                  <a:gd name="T19" fmla="*/ 0 h 307"/>
                  <a:gd name="T20" fmla="*/ 103 w 307"/>
                  <a:gd name="T21" fmla="*/ 20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7" h="307">
                    <a:moveTo>
                      <a:pt x="103" y="203"/>
                    </a:moveTo>
                    <a:cubicBezTo>
                      <a:pt x="103" y="203"/>
                      <a:pt x="103" y="203"/>
                      <a:pt x="103" y="203"/>
                    </a:cubicBezTo>
                    <a:cubicBezTo>
                      <a:pt x="103" y="203"/>
                      <a:pt x="104" y="203"/>
                      <a:pt x="104" y="203"/>
                    </a:cubicBezTo>
                    <a:cubicBezTo>
                      <a:pt x="104" y="203"/>
                      <a:pt x="189" y="307"/>
                      <a:pt x="307" y="148"/>
                    </a:cubicBezTo>
                    <a:cubicBezTo>
                      <a:pt x="270" y="112"/>
                      <a:pt x="270" y="112"/>
                      <a:pt x="270" y="112"/>
                    </a:cubicBezTo>
                    <a:cubicBezTo>
                      <a:pt x="270" y="112"/>
                      <a:pt x="278" y="166"/>
                      <a:pt x="236" y="197"/>
                    </a:cubicBezTo>
                    <a:cubicBezTo>
                      <a:pt x="220" y="182"/>
                      <a:pt x="167" y="136"/>
                      <a:pt x="118" y="149"/>
                    </a:cubicBezTo>
                    <a:cubicBezTo>
                      <a:pt x="118" y="149"/>
                      <a:pt x="128" y="106"/>
                      <a:pt x="105" y="77"/>
                    </a:cubicBezTo>
                    <a:cubicBezTo>
                      <a:pt x="135" y="27"/>
                      <a:pt x="195" y="37"/>
                      <a:pt x="195" y="37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117"/>
                      <a:pt x="103" y="203"/>
                      <a:pt x="103" y="2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70" name="Grupo 69"/>
            <p:cNvGrpSpPr/>
            <p:nvPr/>
          </p:nvGrpSpPr>
          <p:grpSpPr>
            <a:xfrm>
              <a:off x="3956051" y="1947863"/>
              <a:ext cx="1671638" cy="1666875"/>
              <a:chOff x="3956051" y="1947863"/>
              <a:chExt cx="1671638" cy="1666875"/>
            </a:xfrm>
            <a:grpFill/>
          </p:grpSpPr>
          <p:sp>
            <p:nvSpPr>
              <p:cNvPr id="71" name="Freeform 26"/>
              <p:cNvSpPr/>
              <p:nvPr/>
            </p:nvSpPr>
            <p:spPr bwMode="auto">
              <a:xfrm>
                <a:off x="4424363" y="2398713"/>
                <a:ext cx="573088" cy="579438"/>
              </a:xfrm>
              <a:custGeom>
                <a:avLst/>
                <a:gdLst>
                  <a:gd name="T0" fmla="*/ 48 w 151"/>
                  <a:gd name="T1" fmla="*/ 12 h 153"/>
                  <a:gd name="T2" fmla="*/ 0 w 151"/>
                  <a:gd name="T3" fmla="*/ 119 h 153"/>
                  <a:gd name="T4" fmla="*/ 116 w 151"/>
                  <a:gd name="T5" fmla="*/ 120 h 153"/>
                  <a:gd name="T6" fmla="*/ 108 w 151"/>
                  <a:gd name="T7" fmla="*/ 0 h 153"/>
                  <a:gd name="T8" fmla="*/ 48 w 151"/>
                  <a:gd name="T9" fmla="*/ 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3">
                    <a:moveTo>
                      <a:pt x="48" y="12"/>
                    </a:moveTo>
                    <a:cubicBezTo>
                      <a:pt x="61" y="61"/>
                      <a:pt x="16" y="103"/>
                      <a:pt x="0" y="119"/>
                    </a:cubicBezTo>
                    <a:cubicBezTo>
                      <a:pt x="36" y="149"/>
                      <a:pt x="83" y="153"/>
                      <a:pt x="116" y="120"/>
                    </a:cubicBezTo>
                    <a:cubicBezTo>
                      <a:pt x="151" y="85"/>
                      <a:pt x="143" y="36"/>
                      <a:pt x="108" y="0"/>
                    </a:cubicBezTo>
                    <a:cubicBezTo>
                      <a:pt x="79" y="25"/>
                      <a:pt x="48" y="12"/>
                      <a:pt x="4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2" name="Freeform 27"/>
              <p:cNvSpPr/>
              <p:nvPr/>
            </p:nvSpPr>
            <p:spPr bwMode="auto">
              <a:xfrm>
                <a:off x="4537076" y="2527300"/>
                <a:ext cx="1090613" cy="1087438"/>
              </a:xfrm>
              <a:custGeom>
                <a:avLst/>
                <a:gdLst>
                  <a:gd name="T0" fmla="*/ 113 w 287"/>
                  <a:gd name="T1" fmla="*/ 64 h 287"/>
                  <a:gd name="T2" fmla="*/ 122 w 287"/>
                  <a:gd name="T3" fmla="*/ 122 h 287"/>
                  <a:gd name="T4" fmla="*/ 64 w 287"/>
                  <a:gd name="T5" fmla="*/ 113 h 287"/>
                  <a:gd name="T6" fmla="*/ 106 w 287"/>
                  <a:gd name="T7" fmla="*/ 287 h 287"/>
                  <a:gd name="T8" fmla="*/ 197 w 287"/>
                  <a:gd name="T9" fmla="*/ 196 h 287"/>
                  <a:gd name="T10" fmla="*/ 287 w 287"/>
                  <a:gd name="T11" fmla="*/ 106 h 287"/>
                  <a:gd name="T12" fmla="*/ 113 w 287"/>
                  <a:gd name="T13" fmla="*/ 6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113" y="64"/>
                    </a:moveTo>
                    <a:cubicBezTo>
                      <a:pt x="122" y="122"/>
                      <a:pt x="122" y="122"/>
                      <a:pt x="122" y="122"/>
                    </a:cubicBezTo>
                    <a:cubicBezTo>
                      <a:pt x="64" y="113"/>
                      <a:pt x="64" y="113"/>
                      <a:pt x="64" y="113"/>
                    </a:cubicBezTo>
                    <a:cubicBezTo>
                      <a:pt x="0" y="208"/>
                      <a:pt x="106" y="287"/>
                      <a:pt x="106" y="287"/>
                    </a:cubicBezTo>
                    <a:cubicBezTo>
                      <a:pt x="197" y="196"/>
                      <a:pt x="197" y="196"/>
                      <a:pt x="197" y="196"/>
                    </a:cubicBezTo>
                    <a:cubicBezTo>
                      <a:pt x="287" y="106"/>
                      <a:pt x="287" y="106"/>
                      <a:pt x="287" y="106"/>
                    </a:cubicBezTo>
                    <a:cubicBezTo>
                      <a:pt x="287" y="106"/>
                      <a:pt x="208" y="0"/>
                      <a:pt x="113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3" name="Freeform 28"/>
              <p:cNvSpPr/>
              <p:nvPr/>
            </p:nvSpPr>
            <p:spPr bwMode="auto">
              <a:xfrm>
                <a:off x="3956051" y="1947863"/>
                <a:ext cx="1166813" cy="1163638"/>
              </a:xfrm>
              <a:custGeom>
                <a:avLst/>
                <a:gdLst>
                  <a:gd name="T0" fmla="*/ 104 w 307"/>
                  <a:gd name="T1" fmla="*/ 104 h 307"/>
                  <a:gd name="T2" fmla="*/ 104 w 307"/>
                  <a:gd name="T3" fmla="*/ 104 h 307"/>
                  <a:gd name="T4" fmla="*/ 104 w 307"/>
                  <a:gd name="T5" fmla="*/ 104 h 307"/>
                  <a:gd name="T6" fmla="*/ 158 w 307"/>
                  <a:gd name="T7" fmla="*/ 307 h 307"/>
                  <a:gd name="T8" fmla="*/ 195 w 307"/>
                  <a:gd name="T9" fmla="*/ 270 h 307"/>
                  <a:gd name="T10" fmla="*/ 110 w 307"/>
                  <a:gd name="T11" fmla="*/ 236 h 307"/>
                  <a:gd name="T12" fmla="*/ 158 w 307"/>
                  <a:gd name="T13" fmla="*/ 118 h 307"/>
                  <a:gd name="T14" fmla="*/ 229 w 307"/>
                  <a:gd name="T15" fmla="*/ 105 h 307"/>
                  <a:gd name="T16" fmla="*/ 270 w 307"/>
                  <a:gd name="T17" fmla="*/ 195 h 307"/>
                  <a:gd name="T18" fmla="*/ 307 w 307"/>
                  <a:gd name="T19" fmla="*/ 158 h 307"/>
                  <a:gd name="T20" fmla="*/ 104 w 307"/>
                  <a:gd name="T21" fmla="*/ 104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7" h="307">
                    <a:moveTo>
                      <a:pt x="104" y="104"/>
                    </a:move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4" y="104"/>
                      <a:pt x="0" y="190"/>
                      <a:pt x="158" y="307"/>
                    </a:cubicBezTo>
                    <a:cubicBezTo>
                      <a:pt x="195" y="270"/>
                      <a:pt x="195" y="270"/>
                      <a:pt x="195" y="270"/>
                    </a:cubicBezTo>
                    <a:cubicBezTo>
                      <a:pt x="195" y="270"/>
                      <a:pt x="141" y="279"/>
                      <a:pt x="110" y="236"/>
                    </a:cubicBezTo>
                    <a:cubicBezTo>
                      <a:pt x="125" y="220"/>
                      <a:pt x="171" y="167"/>
                      <a:pt x="158" y="118"/>
                    </a:cubicBezTo>
                    <a:cubicBezTo>
                      <a:pt x="158" y="118"/>
                      <a:pt x="201" y="128"/>
                      <a:pt x="229" y="105"/>
                    </a:cubicBezTo>
                    <a:cubicBezTo>
                      <a:pt x="279" y="135"/>
                      <a:pt x="270" y="195"/>
                      <a:pt x="270" y="195"/>
                    </a:cubicBezTo>
                    <a:cubicBezTo>
                      <a:pt x="307" y="158"/>
                      <a:pt x="307" y="158"/>
                      <a:pt x="307" y="158"/>
                    </a:cubicBezTo>
                    <a:cubicBezTo>
                      <a:pt x="190" y="0"/>
                      <a:pt x="104" y="104"/>
                      <a:pt x="104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</p:grpSp>
      <p:sp>
        <p:nvSpPr>
          <p:cNvPr id="95" name="Freeform 5"/>
          <p:cNvSpPr>
            <a:spLocks noEditPoints="1"/>
          </p:cNvSpPr>
          <p:nvPr/>
        </p:nvSpPr>
        <p:spPr bwMode="auto">
          <a:xfrm>
            <a:off x="4552574" y="3024503"/>
            <a:ext cx="637231" cy="630044"/>
          </a:xfrm>
          <a:custGeom>
            <a:avLst/>
            <a:gdLst>
              <a:gd name="T0" fmla="*/ 292 w 1129"/>
              <a:gd name="T1" fmla="*/ 337 h 1117"/>
              <a:gd name="T2" fmla="*/ 155 w 1129"/>
              <a:gd name="T3" fmla="*/ 302 h 1117"/>
              <a:gd name="T4" fmla="*/ 70 w 1129"/>
              <a:gd name="T5" fmla="*/ 393 h 1117"/>
              <a:gd name="T6" fmla="*/ 14 w 1129"/>
              <a:gd name="T7" fmla="*/ 441 h 1117"/>
              <a:gd name="T8" fmla="*/ 69 w 1129"/>
              <a:gd name="T9" fmla="*/ 1117 h 1117"/>
              <a:gd name="T10" fmla="*/ 282 w 1129"/>
              <a:gd name="T11" fmla="*/ 838 h 1117"/>
              <a:gd name="T12" fmla="*/ 380 w 1129"/>
              <a:gd name="T13" fmla="*/ 673 h 1117"/>
              <a:gd name="T14" fmla="*/ 351 w 1129"/>
              <a:gd name="T15" fmla="*/ 673 h 1117"/>
              <a:gd name="T16" fmla="*/ 35 w 1129"/>
              <a:gd name="T17" fmla="*/ 461 h 1117"/>
              <a:gd name="T18" fmla="*/ 70 w 1129"/>
              <a:gd name="T19" fmla="*/ 475 h 1117"/>
              <a:gd name="T20" fmla="*/ 98 w 1129"/>
              <a:gd name="T21" fmla="*/ 475 h 1117"/>
              <a:gd name="T22" fmla="*/ 139 w 1129"/>
              <a:gd name="T23" fmla="*/ 567 h 1117"/>
              <a:gd name="T24" fmla="*/ 168 w 1129"/>
              <a:gd name="T25" fmla="*/ 393 h 1117"/>
              <a:gd name="T26" fmla="*/ 203 w 1129"/>
              <a:gd name="T27" fmla="*/ 324 h 1117"/>
              <a:gd name="T28" fmla="*/ 209 w 1129"/>
              <a:gd name="T29" fmla="*/ 601 h 1117"/>
              <a:gd name="T30" fmla="*/ 258 w 1129"/>
              <a:gd name="T31" fmla="*/ 352 h 1117"/>
              <a:gd name="T32" fmla="*/ 278 w 1129"/>
              <a:gd name="T33" fmla="*/ 543 h 1117"/>
              <a:gd name="T34" fmla="*/ 223 w 1129"/>
              <a:gd name="T35" fmla="*/ 745 h 1117"/>
              <a:gd name="T36" fmla="*/ 303 w 1129"/>
              <a:gd name="T37" fmla="*/ 649 h 1117"/>
              <a:gd name="T38" fmla="*/ 351 w 1129"/>
              <a:gd name="T39" fmla="*/ 673 h 1117"/>
              <a:gd name="T40" fmla="*/ 1060 w 1129"/>
              <a:gd name="T41" fmla="*/ 430 h 1117"/>
              <a:gd name="T42" fmla="*/ 990 w 1129"/>
              <a:gd name="T43" fmla="*/ 340 h 1117"/>
              <a:gd name="T44" fmla="*/ 893 w 1129"/>
              <a:gd name="T45" fmla="*/ 328 h 1117"/>
              <a:gd name="T46" fmla="*/ 774 w 1129"/>
              <a:gd name="T47" fmla="*/ 463 h 1117"/>
              <a:gd name="T48" fmla="*/ 819 w 1129"/>
              <a:gd name="T49" fmla="*/ 819 h 1117"/>
              <a:gd name="T50" fmla="*/ 938 w 1129"/>
              <a:gd name="T51" fmla="*/ 862 h 1117"/>
              <a:gd name="T52" fmla="*/ 1060 w 1129"/>
              <a:gd name="T53" fmla="*/ 816 h 1117"/>
              <a:gd name="T54" fmla="*/ 1097 w 1129"/>
              <a:gd name="T55" fmla="*/ 675 h 1117"/>
              <a:gd name="T56" fmla="*/ 823 w 1129"/>
              <a:gd name="T57" fmla="*/ 543 h 1117"/>
              <a:gd name="T58" fmla="*/ 839 w 1129"/>
              <a:gd name="T59" fmla="*/ 653 h 1117"/>
              <a:gd name="T60" fmla="*/ 935 w 1129"/>
              <a:gd name="T61" fmla="*/ 721 h 1117"/>
              <a:gd name="T62" fmla="*/ 872 w 1129"/>
              <a:gd name="T63" fmla="*/ 352 h 1117"/>
              <a:gd name="T64" fmla="*/ 921 w 1129"/>
              <a:gd name="T65" fmla="*/ 601 h 1117"/>
              <a:gd name="T66" fmla="*/ 927 w 1129"/>
              <a:gd name="T67" fmla="*/ 324 h 1117"/>
              <a:gd name="T68" fmla="*/ 962 w 1129"/>
              <a:gd name="T69" fmla="*/ 393 h 1117"/>
              <a:gd name="T70" fmla="*/ 990 w 1129"/>
              <a:gd name="T71" fmla="*/ 567 h 1117"/>
              <a:gd name="T72" fmla="*/ 1031 w 1129"/>
              <a:gd name="T73" fmla="*/ 475 h 1117"/>
              <a:gd name="T74" fmla="*/ 1060 w 1129"/>
              <a:gd name="T75" fmla="*/ 475 h 1117"/>
              <a:gd name="T76" fmla="*/ 1094 w 1129"/>
              <a:gd name="T77" fmla="*/ 461 h 1117"/>
              <a:gd name="T78" fmla="*/ 755 w 1129"/>
              <a:gd name="T79" fmla="*/ 199 h 1117"/>
              <a:gd name="T80" fmla="*/ 681 w 1129"/>
              <a:gd name="T81" fmla="*/ 84 h 1117"/>
              <a:gd name="T82" fmla="*/ 565 w 1129"/>
              <a:gd name="T83" fmla="*/ 1 h 1117"/>
              <a:gd name="T84" fmla="*/ 493 w 1129"/>
              <a:gd name="T85" fmla="*/ 56 h 1117"/>
              <a:gd name="T86" fmla="*/ 424 w 1129"/>
              <a:gd name="T87" fmla="*/ 138 h 1117"/>
              <a:gd name="T88" fmla="*/ 444 w 1129"/>
              <a:gd name="T89" fmla="*/ 527 h 1117"/>
              <a:gd name="T90" fmla="*/ 566 w 1129"/>
              <a:gd name="T91" fmla="*/ 573 h 1117"/>
              <a:gd name="T92" fmla="*/ 685 w 1129"/>
              <a:gd name="T93" fmla="*/ 531 h 1117"/>
              <a:gd name="T94" fmla="*/ 410 w 1129"/>
              <a:gd name="T95" fmla="*/ 173 h 1117"/>
              <a:gd name="T96" fmla="*/ 444 w 1129"/>
              <a:gd name="T97" fmla="*/ 187 h 1117"/>
              <a:gd name="T98" fmla="*/ 473 w 1129"/>
              <a:gd name="T99" fmla="*/ 187 h 1117"/>
              <a:gd name="T100" fmla="*/ 514 w 1129"/>
              <a:gd name="T101" fmla="*/ 278 h 1117"/>
              <a:gd name="T102" fmla="*/ 543 w 1129"/>
              <a:gd name="T103" fmla="*/ 105 h 1117"/>
              <a:gd name="T104" fmla="*/ 577 w 1129"/>
              <a:gd name="T105" fmla="*/ 36 h 1117"/>
              <a:gd name="T106" fmla="*/ 583 w 1129"/>
              <a:gd name="T107" fmla="*/ 312 h 1117"/>
              <a:gd name="T108" fmla="*/ 632 w 1129"/>
              <a:gd name="T109" fmla="*/ 64 h 1117"/>
              <a:gd name="T110" fmla="*/ 653 w 1129"/>
              <a:gd name="T111" fmla="*/ 255 h 1117"/>
              <a:gd name="T112" fmla="*/ 598 w 1129"/>
              <a:gd name="T113" fmla="*/ 457 h 1117"/>
              <a:gd name="T114" fmla="*/ 678 w 1129"/>
              <a:gd name="T115" fmla="*/ 361 h 1117"/>
              <a:gd name="T116" fmla="*/ 726 w 1129"/>
              <a:gd name="T117" fmla="*/ 385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29" h="1117">
                <a:moveTo>
                  <a:pt x="355" y="463"/>
                </a:moveTo>
                <a:cubicBezTo>
                  <a:pt x="337" y="464"/>
                  <a:pt x="320" y="471"/>
                  <a:pt x="307" y="482"/>
                </a:cubicBezTo>
                <a:cubicBezTo>
                  <a:pt x="307" y="372"/>
                  <a:pt x="307" y="372"/>
                  <a:pt x="307" y="372"/>
                </a:cubicBezTo>
                <a:cubicBezTo>
                  <a:pt x="307" y="359"/>
                  <a:pt x="302" y="347"/>
                  <a:pt x="292" y="337"/>
                </a:cubicBezTo>
                <a:cubicBezTo>
                  <a:pt x="278" y="323"/>
                  <a:pt x="254" y="319"/>
                  <a:pt x="236" y="328"/>
                </a:cubicBezTo>
                <a:cubicBezTo>
                  <a:pt x="234" y="319"/>
                  <a:pt x="230" y="310"/>
                  <a:pt x="223" y="303"/>
                </a:cubicBezTo>
                <a:cubicBezTo>
                  <a:pt x="214" y="295"/>
                  <a:pt x="203" y="290"/>
                  <a:pt x="191" y="289"/>
                </a:cubicBezTo>
                <a:cubicBezTo>
                  <a:pt x="178" y="289"/>
                  <a:pt x="165" y="293"/>
                  <a:pt x="155" y="302"/>
                </a:cubicBezTo>
                <a:cubicBezTo>
                  <a:pt x="145" y="312"/>
                  <a:pt x="139" y="326"/>
                  <a:pt x="139" y="340"/>
                </a:cubicBezTo>
                <a:cubicBezTo>
                  <a:pt x="139" y="348"/>
                  <a:pt x="139" y="348"/>
                  <a:pt x="139" y="348"/>
                </a:cubicBezTo>
                <a:cubicBezTo>
                  <a:pt x="133" y="345"/>
                  <a:pt x="126" y="344"/>
                  <a:pt x="119" y="344"/>
                </a:cubicBezTo>
                <a:cubicBezTo>
                  <a:pt x="92" y="344"/>
                  <a:pt x="70" y="366"/>
                  <a:pt x="70" y="393"/>
                </a:cubicBezTo>
                <a:cubicBezTo>
                  <a:pt x="70" y="430"/>
                  <a:pt x="70" y="430"/>
                  <a:pt x="70" y="430"/>
                </a:cubicBezTo>
                <a:cubicBezTo>
                  <a:pt x="63" y="428"/>
                  <a:pt x="56" y="426"/>
                  <a:pt x="49" y="426"/>
                </a:cubicBezTo>
                <a:cubicBezTo>
                  <a:pt x="49" y="426"/>
                  <a:pt x="49" y="426"/>
                  <a:pt x="49" y="426"/>
                </a:cubicBezTo>
                <a:cubicBezTo>
                  <a:pt x="36" y="426"/>
                  <a:pt x="24" y="431"/>
                  <a:pt x="14" y="441"/>
                </a:cubicBezTo>
                <a:cubicBezTo>
                  <a:pt x="5" y="451"/>
                  <a:pt x="0" y="463"/>
                  <a:pt x="0" y="476"/>
                </a:cubicBezTo>
                <a:cubicBezTo>
                  <a:pt x="3" y="676"/>
                  <a:pt x="3" y="676"/>
                  <a:pt x="3" y="676"/>
                </a:cubicBezTo>
                <a:cubicBezTo>
                  <a:pt x="4" y="731"/>
                  <a:pt x="30" y="782"/>
                  <a:pt x="69" y="816"/>
                </a:cubicBezTo>
                <a:cubicBezTo>
                  <a:pt x="69" y="1117"/>
                  <a:pt x="69" y="1117"/>
                  <a:pt x="69" y="1117"/>
                </a:cubicBezTo>
                <a:cubicBezTo>
                  <a:pt x="98" y="1117"/>
                  <a:pt x="98" y="1117"/>
                  <a:pt x="98" y="1117"/>
                </a:cubicBezTo>
                <a:cubicBezTo>
                  <a:pt x="98" y="836"/>
                  <a:pt x="98" y="836"/>
                  <a:pt x="98" y="836"/>
                </a:cubicBezTo>
                <a:cubicBezTo>
                  <a:pt x="126" y="852"/>
                  <a:pt x="158" y="862"/>
                  <a:pt x="192" y="862"/>
                </a:cubicBezTo>
                <a:cubicBezTo>
                  <a:pt x="224" y="862"/>
                  <a:pt x="255" y="853"/>
                  <a:pt x="282" y="838"/>
                </a:cubicBezTo>
                <a:cubicBezTo>
                  <a:pt x="282" y="1117"/>
                  <a:pt x="282" y="1117"/>
                  <a:pt x="282" y="1117"/>
                </a:cubicBezTo>
                <a:cubicBezTo>
                  <a:pt x="311" y="1117"/>
                  <a:pt x="311" y="1117"/>
                  <a:pt x="311" y="1117"/>
                </a:cubicBezTo>
                <a:cubicBezTo>
                  <a:pt x="311" y="819"/>
                  <a:pt x="311" y="819"/>
                  <a:pt x="311" y="819"/>
                </a:cubicBezTo>
                <a:cubicBezTo>
                  <a:pt x="353" y="784"/>
                  <a:pt x="380" y="732"/>
                  <a:pt x="380" y="673"/>
                </a:cubicBezTo>
                <a:cubicBezTo>
                  <a:pt x="380" y="487"/>
                  <a:pt x="380" y="487"/>
                  <a:pt x="380" y="487"/>
                </a:cubicBezTo>
                <a:cubicBezTo>
                  <a:pt x="380" y="480"/>
                  <a:pt x="377" y="474"/>
                  <a:pt x="373" y="470"/>
                </a:cubicBezTo>
                <a:cubicBezTo>
                  <a:pt x="368" y="465"/>
                  <a:pt x="362" y="463"/>
                  <a:pt x="355" y="463"/>
                </a:cubicBezTo>
                <a:close/>
                <a:moveTo>
                  <a:pt x="351" y="673"/>
                </a:moveTo>
                <a:cubicBezTo>
                  <a:pt x="351" y="761"/>
                  <a:pt x="280" y="833"/>
                  <a:pt x="192" y="833"/>
                </a:cubicBezTo>
                <a:cubicBezTo>
                  <a:pt x="105" y="833"/>
                  <a:pt x="33" y="762"/>
                  <a:pt x="32" y="675"/>
                </a:cubicBezTo>
                <a:cubicBezTo>
                  <a:pt x="29" y="476"/>
                  <a:pt x="29" y="476"/>
                  <a:pt x="29" y="476"/>
                </a:cubicBezTo>
                <a:cubicBezTo>
                  <a:pt x="29" y="471"/>
                  <a:pt x="31" y="465"/>
                  <a:pt x="35" y="461"/>
                </a:cubicBezTo>
                <a:cubicBezTo>
                  <a:pt x="39" y="457"/>
                  <a:pt x="44" y="455"/>
                  <a:pt x="49" y="455"/>
                </a:cubicBezTo>
                <a:cubicBezTo>
                  <a:pt x="49" y="455"/>
                  <a:pt x="49" y="455"/>
                  <a:pt x="49" y="455"/>
                </a:cubicBezTo>
                <a:cubicBezTo>
                  <a:pt x="55" y="455"/>
                  <a:pt x="60" y="457"/>
                  <a:pt x="64" y="461"/>
                </a:cubicBezTo>
                <a:cubicBezTo>
                  <a:pt x="67" y="465"/>
                  <a:pt x="70" y="470"/>
                  <a:pt x="70" y="475"/>
                </a:cubicBezTo>
                <a:cubicBezTo>
                  <a:pt x="70" y="602"/>
                  <a:pt x="70" y="602"/>
                  <a:pt x="70" y="602"/>
                </a:cubicBezTo>
                <a:cubicBezTo>
                  <a:pt x="70" y="610"/>
                  <a:pt x="76" y="617"/>
                  <a:pt x="84" y="617"/>
                </a:cubicBezTo>
                <a:cubicBezTo>
                  <a:pt x="92" y="617"/>
                  <a:pt x="98" y="610"/>
                  <a:pt x="98" y="602"/>
                </a:cubicBezTo>
                <a:cubicBezTo>
                  <a:pt x="98" y="475"/>
                  <a:pt x="98" y="475"/>
                  <a:pt x="98" y="475"/>
                </a:cubicBezTo>
                <a:cubicBezTo>
                  <a:pt x="98" y="393"/>
                  <a:pt x="98" y="393"/>
                  <a:pt x="98" y="393"/>
                </a:cubicBezTo>
                <a:cubicBezTo>
                  <a:pt x="98" y="382"/>
                  <a:pt x="108" y="373"/>
                  <a:pt x="119" y="373"/>
                </a:cubicBezTo>
                <a:cubicBezTo>
                  <a:pt x="130" y="373"/>
                  <a:pt x="139" y="382"/>
                  <a:pt x="139" y="393"/>
                </a:cubicBezTo>
                <a:cubicBezTo>
                  <a:pt x="139" y="567"/>
                  <a:pt x="139" y="567"/>
                  <a:pt x="139" y="567"/>
                </a:cubicBezTo>
                <a:cubicBezTo>
                  <a:pt x="139" y="603"/>
                  <a:pt x="139" y="603"/>
                  <a:pt x="139" y="603"/>
                </a:cubicBezTo>
                <a:cubicBezTo>
                  <a:pt x="168" y="603"/>
                  <a:pt x="168" y="603"/>
                  <a:pt x="168" y="603"/>
                </a:cubicBezTo>
                <a:cubicBezTo>
                  <a:pt x="168" y="567"/>
                  <a:pt x="168" y="567"/>
                  <a:pt x="168" y="567"/>
                </a:cubicBezTo>
                <a:cubicBezTo>
                  <a:pt x="168" y="393"/>
                  <a:pt x="168" y="393"/>
                  <a:pt x="168" y="393"/>
                </a:cubicBezTo>
                <a:cubicBezTo>
                  <a:pt x="168" y="340"/>
                  <a:pt x="168" y="340"/>
                  <a:pt x="168" y="340"/>
                </a:cubicBezTo>
                <a:cubicBezTo>
                  <a:pt x="168" y="334"/>
                  <a:pt x="171" y="328"/>
                  <a:pt x="175" y="323"/>
                </a:cubicBezTo>
                <a:cubicBezTo>
                  <a:pt x="179" y="320"/>
                  <a:pt x="184" y="317"/>
                  <a:pt x="189" y="318"/>
                </a:cubicBezTo>
                <a:cubicBezTo>
                  <a:pt x="194" y="318"/>
                  <a:pt x="199" y="320"/>
                  <a:pt x="203" y="324"/>
                </a:cubicBezTo>
                <a:cubicBezTo>
                  <a:pt x="206" y="328"/>
                  <a:pt x="209" y="333"/>
                  <a:pt x="209" y="338"/>
                </a:cubicBezTo>
                <a:cubicBezTo>
                  <a:pt x="209" y="372"/>
                  <a:pt x="209" y="372"/>
                  <a:pt x="209" y="372"/>
                </a:cubicBezTo>
                <a:cubicBezTo>
                  <a:pt x="209" y="567"/>
                  <a:pt x="209" y="567"/>
                  <a:pt x="209" y="567"/>
                </a:cubicBezTo>
                <a:cubicBezTo>
                  <a:pt x="209" y="601"/>
                  <a:pt x="209" y="601"/>
                  <a:pt x="209" y="601"/>
                </a:cubicBezTo>
                <a:cubicBezTo>
                  <a:pt x="237" y="601"/>
                  <a:pt x="237" y="601"/>
                  <a:pt x="237" y="601"/>
                </a:cubicBezTo>
                <a:cubicBezTo>
                  <a:pt x="237" y="567"/>
                  <a:pt x="237" y="567"/>
                  <a:pt x="237" y="567"/>
                </a:cubicBezTo>
                <a:cubicBezTo>
                  <a:pt x="237" y="372"/>
                  <a:pt x="237" y="372"/>
                  <a:pt x="237" y="372"/>
                </a:cubicBezTo>
                <a:cubicBezTo>
                  <a:pt x="237" y="361"/>
                  <a:pt x="246" y="352"/>
                  <a:pt x="258" y="352"/>
                </a:cubicBezTo>
                <a:cubicBezTo>
                  <a:pt x="263" y="352"/>
                  <a:pt x="268" y="354"/>
                  <a:pt x="272" y="358"/>
                </a:cubicBezTo>
                <a:cubicBezTo>
                  <a:pt x="276" y="362"/>
                  <a:pt x="278" y="367"/>
                  <a:pt x="278" y="372"/>
                </a:cubicBezTo>
                <a:cubicBezTo>
                  <a:pt x="278" y="543"/>
                  <a:pt x="278" y="543"/>
                  <a:pt x="278" y="543"/>
                </a:cubicBezTo>
                <a:cubicBezTo>
                  <a:pt x="278" y="543"/>
                  <a:pt x="278" y="543"/>
                  <a:pt x="278" y="543"/>
                </a:cubicBezTo>
                <a:cubicBezTo>
                  <a:pt x="279" y="625"/>
                  <a:pt x="279" y="625"/>
                  <a:pt x="279" y="625"/>
                </a:cubicBezTo>
                <a:cubicBezTo>
                  <a:pt x="231" y="631"/>
                  <a:pt x="194" y="672"/>
                  <a:pt x="194" y="721"/>
                </a:cubicBezTo>
                <a:cubicBezTo>
                  <a:pt x="194" y="745"/>
                  <a:pt x="194" y="745"/>
                  <a:pt x="194" y="745"/>
                </a:cubicBezTo>
                <a:cubicBezTo>
                  <a:pt x="223" y="745"/>
                  <a:pt x="223" y="745"/>
                  <a:pt x="223" y="745"/>
                </a:cubicBezTo>
                <a:cubicBezTo>
                  <a:pt x="223" y="721"/>
                  <a:pt x="223" y="721"/>
                  <a:pt x="223" y="721"/>
                </a:cubicBezTo>
                <a:cubicBezTo>
                  <a:pt x="223" y="683"/>
                  <a:pt x="253" y="653"/>
                  <a:pt x="290" y="653"/>
                </a:cubicBezTo>
                <a:cubicBezTo>
                  <a:pt x="293" y="653"/>
                  <a:pt x="293" y="653"/>
                  <a:pt x="293" y="653"/>
                </a:cubicBezTo>
                <a:cubicBezTo>
                  <a:pt x="297" y="653"/>
                  <a:pt x="301" y="652"/>
                  <a:pt x="303" y="649"/>
                </a:cubicBezTo>
                <a:cubicBezTo>
                  <a:pt x="306" y="646"/>
                  <a:pt x="308" y="643"/>
                  <a:pt x="307" y="639"/>
                </a:cubicBezTo>
                <a:cubicBezTo>
                  <a:pt x="307" y="543"/>
                  <a:pt x="307" y="543"/>
                  <a:pt x="307" y="543"/>
                </a:cubicBezTo>
                <a:cubicBezTo>
                  <a:pt x="307" y="517"/>
                  <a:pt x="326" y="496"/>
                  <a:pt x="351" y="492"/>
                </a:cubicBezTo>
                <a:lnTo>
                  <a:pt x="351" y="673"/>
                </a:lnTo>
                <a:close/>
                <a:moveTo>
                  <a:pt x="1115" y="441"/>
                </a:moveTo>
                <a:cubicBezTo>
                  <a:pt x="1106" y="431"/>
                  <a:pt x="1093" y="426"/>
                  <a:pt x="1080" y="426"/>
                </a:cubicBezTo>
                <a:cubicBezTo>
                  <a:pt x="1080" y="426"/>
                  <a:pt x="1080" y="426"/>
                  <a:pt x="1080" y="426"/>
                </a:cubicBezTo>
                <a:cubicBezTo>
                  <a:pt x="1073" y="426"/>
                  <a:pt x="1066" y="428"/>
                  <a:pt x="1060" y="430"/>
                </a:cubicBezTo>
                <a:cubicBezTo>
                  <a:pt x="1060" y="393"/>
                  <a:pt x="1060" y="393"/>
                  <a:pt x="1060" y="393"/>
                </a:cubicBezTo>
                <a:cubicBezTo>
                  <a:pt x="1060" y="366"/>
                  <a:pt x="1038" y="344"/>
                  <a:pt x="1011" y="344"/>
                </a:cubicBezTo>
                <a:cubicBezTo>
                  <a:pt x="1003" y="344"/>
                  <a:pt x="997" y="345"/>
                  <a:pt x="990" y="348"/>
                </a:cubicBezTo>
                <a:cubicBezTo>
                  <a:pt x="990" y="340"/>
                  <a:pt x="990" y="340"/>
                  <a:pt x="990" y="340"/>
                </a:cubicBezTo>
                <a:cubicBezTo>
                  <a:pt x="990" y="326"/>
                  <a:pt x="984" y="312"/>
                  <a:pt x="974" y="302"/>
                </a:cubicBezTo>
                <a:cubicBezTo>
                  <a:pt x="964" y="293"/>
                  <a:pt x="952" y="288"/>
                  <a:pt x="939" y="289"/>
                </a:cubicBezTo>
                <a:cubicBezTo>
                  <a:pt x="927" y="290"/>
                  <a:pt x="915" y="295"/>
                  <a:pt x="906" y="303"/>
                </a:cubicBezTo>
                <a:cubicBezTo>
                  <a:pt x="900" y="310"/>
                  <a:pt x="895" y="319"/>
                  <a:pt x="893" y="328"/>
                </a:cubicBezTo>
                <a:cubicBezTo>
                  <a:pt x="876" y="319"/>
                  <a:pt x="852" y="323"/>
                  <a:pt x="837" y="337"/>
                </a:cubicBezTo>
                <a:cubicBezTo>
                  <a:pt x="828" y="347"/>
                  <a:pt x="823" y="359"/>
                  <a:pt x="823" y="372"/>
                </a:cubicBezTo>
                <a:cubicBezTo>
                  <a:pt x="823" y="482"/>
                  <a:pt x="823" y="482"/>
                  <a:pt x="823" y="482"/>
                </a:cubicBezTo>
                <a:cubicBezTo>
                  <a:pt x="809" y="471"/>
                  <a:pt x="793" y="464"/>
                  <a:pt x="774" y="463"/>
                </a:cubicBezTo>
                <a:cubicBezTo>
                  <a:pt x="768" y="463"/>
                  <a:pt x="761" y="465"/>
                  <a:pt x="757" y="470"/>
                </a:cubicBezTo>
                <a:cubicBezTo>
                  <a:pt x="752" y="474"/>
                  <a:pt x="749" y="480"/>
                  <a:pt x="749" y="487"/>
                </a:cubicBezTo>
                <a:cubicBezTo>
                  <a:pt x="749" y="673"/>
                  <a:pt x="749" y="673"/>
                  <a:pt x="749" y="673"/>
                </a:cubicBezTo>
                <a:cubicBezTo>
                  <a:pt x="749" y="732"/>
                  <a:pt x="776" y="784"/>
                  <a:pt x="819" y="819"/>
                </a:cubicBezTo>
                <a:cubicBezTo>
                  <a:pt x="819" y="1117"/>
                  <a:pt x="819" y="1117"/>
                  <a:pt x="819" y="1117"/>
                </a:cubicBezTo>
                <a:cubicBezTo>
                  <a:pt x="847" y="1117"/>
                  <a:pt x="847" y="1117"/>
                  <a:pt x="847" y="1117"/>
                </a:cubicBezTo>
                <a:cubicBezTo>
                  <a:pt x="847" y="838"/>
                  <a:pt x="847" y="838"/>
                  <a:pt x="847" y="838"/>
                </a:cubicBezTo>
                <a:cubicBezTo>
                  <a:pt x="874" y="853"/>
                  <a:pt x="905" y="862"/>
                  <a:pt x="938" y="862"/>
                </a:cubicBezTo>
                <a:cubicBezTo>
                  <a:pt x="972" y="862"/>
                  <a:pt x="1004" y="852"/>
                  <a:pt x="1031" y="836"/>
                </a:cubicBezTo>
                <a:cubicBezTo>
                  <a:pt x="1031" y="1117"/>
                  <a:pt x="1031" y="1117"/>
                  <a:pt x="1031" y="1117"/>
                </a:cubicBezTo>
                <a:cubicBezTo>
                  <a:pt x="1060" y="1117"/>
                  <a:pt x="1060" y="1117"/>
                  <a:pt x="1060" y="1117"/>
                </a:cubicBezTo>
                <a:cubicBezTo>
                  <a:pt x="1060" y="816"/>
                  <a:pt x="1060" y="816"/>
                  <a:pt x="1060" y="816"/>
                </a:cubicBezTo>
                <a:cubicBezTo>
                  <a:pt x="1100" y="782"/>
                  <a:pt x="1125" y="732"/>
                  <a:pt x="1126" y="676"/>
                </a:cubicBezTo>
                <a:cubicBezTo>
                  <a:pt x="1129" y="476"/>
                  <a:pt x="1129" y="476"/>
                  <a:pt x="1129" y="476"/>
                </a:cubicBezTo>
                <a:cubicBezTo>
                  <a:pt x="1129" y="463"/>
                  <a:pt x="1124" y="451"/>
                  <a:pt x="1115" y="441"/>
                </a:cubicBezTo>
                <a:close/>
                <a:moveTo>
                  <a:pt x="1097" y="675"/>
                </a:moveTo>
                <a:cubicBezTo>
                  <a:pt x="1096" y="762"/>
                  <a:pt x="1025" y="833"/>
                  <a:pt x="938" y="833"/>
                </a:cubicBezTo>
                <a:cubicBezTo>
                  <a:pt x="850" y="833"/>
                  <a:pt x="778" y="761"/>
                  <a:pt x="778" y="673"/>
                </a:cubicBezTo>
                <a:cubicBezTo>
                  <a:pt x="778" y="492"/>
                  <a:pt x="778" y="492"/>
                  <a:pt x="778" y="492"/>
                </a:cubicBezTo>
                <a:cubicBezTo>
                  <a:pt x="804" y="496"/>
                  <a:pt x="823" y="517"/>
                  <a:pt x="823" y="543"/>
                </a:cubicBezTo>
                <a:cubicBezTo>
                  <a:pt x="822" y="639"/>
                  <a:pt x="822" y="639"/>
                  <a:pt x="822" y="639"/>
                </a:cubicBezTo>
                <a:cubicBezTo>
                  <a:pt x="822" y="643"/>
                  <a:pt x="823" y="646"/>
                  <a:pt x="826" y="649"/>
                </a:cubicBezTo>
                <a:cubicBezTo>
                  <a:pt x="829" y="652"/>
                  <a:pt x="833" y="653"/>
                  <a:pt x="836" y="653"/>
                </a:cubicBezTo>
                <a:cubicBezTo>
                  <a:pt x="839" y="653"/>
                  <a:pt x="839" y="653"/>
                  <a:pt x="839" y="653"/>
                </a:cubicBezTo>
                <a:cubicBezTo>
                  <a:pt x="876" y="653"/>
                  <a:pt x="906" y="683"/>
                  <a:pt x="906" y="721"/>
                </a:cubicBezTo>
                <a:cubicBezTo>
                  <a:pt x="906" y="745"/>
                  <a:pt x="906" y="745"/>
                  <a:pt x="906" y="745"/>
                </a:cubicBezTo>
                <a:cubicBezTo>
                  <a:pt x="935" y="745"/>
                  <a:pt x="935" y="745"/>
                  <a:pt x="935" y="745"/>
                </a:cubicBezTo>
                <a:cubicBezTo>
                  <a:pt x="935" y="721"/>
                  <a:pt x="935" y="721"/>
                  <a:pt x="935" y="721"/>
                </a:cubicBezTo>
                <a:cubicBezTo>
                  <a:pt x="935" y="672"/>
                  <a:pt x="898" y="631"/>
                  <a:pt x="851" y="625"/>
                </a:cubicBezTo>
                <a:cubicBezTo>
                  <a:pt x="851" y="372"/>
                  <a:pt x="851" y="372"/>
                  <a:pt x="851" y="372"/>
                </a:cubicBezTo>
                <a:cubicBezTo>
                  <a:pt x="851" y="367"/>
                  <a:pt x="854" y="362"/>
                  <a:pt x="857" y="358"/>
                </a:cubicBezTo>
                <a:cubicBezTo>
                  <a:pt x="861" y="354"/>
                  <a:pt x="866" y="352"/>
                  <a:pt x="872" y="352"/>
                </a:cubicBezTo>
                <a:cubicBezTo>
                  <a:pt x="883" y="352"/>
                  <a:pt x="892" y="361"/>
                  <a:pt x="892" y="372"/>
                </a:cubicBezTo>
                <a:cubicBezTo>
                  <a:pt x="892" y="567"/>
                  <a:pt x="892" y="567"/>
                  <a:pt x="892" y="567"/>
                </a:cubicBezTo>
                <a:cubicBezTo>
                  <a:pt x="892" y="601"/>
                  <a:pt x="892" y="601"/>
                  <a:pt x="892" y="601"/>
                </a:cubicBezTo>
                <a:cubicBezTo>
                  <a:pt x="921" y="601"/>
                  <a:pt x="921" y="601"/>
                  <a:pt x="921" y="601"/>
                </a:cubicBezTo>
                <a:cubicBezTo>
                  <a:pt x="921" y="567"/>
                  <a:pt x="921" y="567"/>
                  <a:pt x="921" y="567"/>
                </a:cubicBezTo>
                <a:cubicBezTo>
                  <a:pt x="921" y="372"/>
                  <a:pt x="921" y="372"/>
                  <a:pt x="921" y="372"/>
                </a:cubicBezTo>
                <a:cubicBezTo>
                  <a:pt x="921" y="338"/>
                  <a:pt x="921" y="338"/>
                  <a:pt x="921" y="338"/>
                </a:cubicBezTo>
                <a:cubicBezTo>
                  <a:pt x="921" y="333"/>
                  <a:pt x="923" y="328"/>
                  <a:pt x="927" y="324"/>
                </a:cubicBezTo>
                <a:cubicBezTo>
                  <a:pt x="930" y="320"/>
                  <a:pt x="935" y="318"/>
                  <a:pt x="940" y="318"/>
                </a:cubicBezTo>
                <a:cubicBezTo>
                  <a:pt x="945" y="318"/>
                  <a:pt x="950" y="320"/>
                  <a:pt x="954" y="323"/>
                </a:cubicBezTo>
                <a:cubicBezTo>
                  <a:pt x="959" y="328"/>
                  <a:pt x="962" y="334"/>
                  <a:pt x="962" y="340"/>
                </a:cubicBezTo>
                <a:cubicBezTo>
                  <a:pt x="962" y="393"/>
                  <a:pt x="962" y="393"/>
                  <a:pt x="962" y="393"/>
                </a:cubicBezTo>
                <a:cubicBezTo>
                  <a:pt x="962" y="567"/>
                  <a:pt x="962" y="567"/>
                  <a:pt x="962" y="567"/>
                </a:cubicBezTo>
                <a:cubicBezTo>
                  <a:pt x="962" y="603"/>
                  <a:pt x="962" y="603"/>
                  <a:pt x="962" y="603"/>
                </a:cubicBezTo>
                <a:cubicBezTo>
                  <a:pt x="990" y="603"/>
                  <a:pt x="990" y="603"/>
                  <a:pt x="990" y="603"/>
                </a:cubicBezTo>
                <a:cubicBezTo>
                  <a:pt x="990" y="567"/>
                  <a:pt x="990" y="567"/>
                  <a:pt x="990" y="567"/>
                </a:cubicBezTo>
                <a:cubicBezTo>
                  <a:pt x="990" y="393"/>
                  <a:pt x="990" y="393"/>
                  <a:pt x="990" y="393"/>
                </a:cubicBezTo>
                <a:cubicBezTo>
                  <a:pt x="990" y="382"/>
                  <a:pt x="999" y="373"/>
                  <a:pt x="1011" y="373"/>
                </a:cubicBezTo>
                <a:cubicBezTo>
                  <a:pt x="1022" y="373"/>
                  <a:pt x="1031" y="382"/>
                  <a:pt x="1031" y="393"/>
                </a:cubicBezTo>
                <a:cubicBezTo>
                  <a:pt x="1031" y="475"/>
                  <a:pt x="1031" y="475"/>
                  <a:pt x="1031" y="475"/>
                </a:cubicBezTo>
                <a:cubicBezTo>
                  <a:pt x="1031" y="602"/>
                  <a:pt x="1031" y="602"/>
                  <a:pt x="1031" y="602"/>
                </a:cubicBezTo>
                <a:cubicBezTo>
                  <a:pt x="1031" y="610"/>
                  <a:pt x="1037" y="617"/>
                  <a:pt x="1045" y="617"/>
                </a:cubicBezTo>
                <a:cubicBezTo>
                  <a:pt x="1053" y="617"/>
                  <a:pt x="1060" y="610"/>
                  <a:pt x="1060" y="602"/>
                </a:cubicBezTo>
                <a:cubicBezTo>
                  <a:pt x="1060" y="475"/>
                  <a:pt x="1060" y="475"/>
                  <a:pt x="1060" y="475"/>
                </a:cubicBezTo>
                <a:cubicBezTo>
                  <a:pt x="1060" y="470"/>
                  <a:pt x="1062" y="465"/>
                  <a:pt x="1066" y="461"/>
                </a:cubicBezTo>
                <a:cubicBezTo>
                  <a:pt x="1070" y="457"/>
                  <a:pt x="1075" y="455"/>
                  <a:pt x="1080" y="455"/>
                </a:cubicBezTo>
                <a:cubicBezTo>
                  <a:pt x="1080" y="455"/>
                  <a:pt x="1080" y="455"/>
                  <a:pt x="1080" y="455"/>
                </a:cubicBezTo>
                <a:cubicBezTo>
                  <a:pt x="1085" y="455"/>
                  <a:pt x="1090" y="457"/>
                  <a:pt x="1094" y="461"/>
                </a:cubicBezTo>
                <a:cubicBezTo>
                  <a:pt x="1098" y="465"/>
                  <a:pt x="1100" y="471"/>
                  <a:pt x="1100" y="476"/>
                </a:cubicBezTo>
                <a:lnTo>
                  <a:pt x="1097" y="675"/>
                </a:lnTo>
                <a:close/>
                <a:moveTo>
                  <a:pt x="755" y="385"/>
                </a:moveTo>
                <a:cubicBezTo>
                  <a:pt x="755" y="199"/>
                  <a:pt x="755" y="199"/>
                  <a:pt x="755" y="199"/>
                </a:cubicBezTo>
                <a:cubicBezTo>
                  <a:pt x="755" y="192"/>
                  <a:pt x="752" y="186"/>
                  <a:pt x="747" y="181"/>
                </a:cubicBezTo>
                <a:cubicBezTo>
                  <a:pt x="743" y="177"/>
                  <a:pt x="737" y="175"/>
                  <a:pt x="730" y="175"/>
                </a:cubicBezTo>
                <a:cubicBezTo>
                  <a:pt x="711" y="176"/>
                  <a:pt x="695" y="182"/>
                  <a:pt x="681" y="193"/>
                </a:cubicBezTo>
                <a:cubicBezTo>
                  <a:pt x="681" y="84"/>
                  <a:pt x="681" y="84"/>
                  <a:pt x="681" y="84"/>
                </a:cubicBezTo>
                <a:cubicBezTo>
                  <a:pt x="681" y="71"/>
                  <a:pt x="676" y="58"/>
                  <a:pt x="667" y="49"/>
                </a:cubicBezTo>
                <a:cubicBezTo>
                  <a:pt x="652" y="34"/>
                  <a:pt x="629" y="31"/>
                  <a:pt x="611" y="40"/>
                </a:cubicBezTo>
                <a:cubicBezTo>
                  <a:pt x="609" y="30"/>
                  <a:pt x="604" y="22"/>
                  <a:pt x="598" y="15"/>
                </a:cubicBezTo>
                <a:cubicBezTo>
                  <a:pt x="589" y="7"/>
                  <a:pt x="578" y="1"/>
                  <a:pt x="565" y="1"/>
                </a:cubicBezTo>
                <a:cubicBezTo>
                  <a:pt x="552" y="0"/>
                  <a:pt x="540" y="5"/>
                  <a:pt x="530" y="14"/>
                </a:cubicBezTo>
                <a:cubicBezTo>
                  <a:pt x="520" y="24"/>
                  <a:pt x="514" y="38"/>
                  <a:pt x="514" y="52"/>
                </a:cubicBezTo>
                <a:cubicBezTo>
                  <a:pt x="514" y="60"/>
                  <a:pt x="514" y="60"/>
                  <a:pt x="514" y="60"/>
                </a:cubicBezTo>
                <a:cubicBezTo>
                  <a:pt x="508" y="57"/>
                  <a:pt x="501" y="56"/>
                  <a:pt x="493" y="56"/>
                </a:cubicBezTo>
                <a:cubicBezTo>
                  <a:pt x="466" y="56"/>
                  <a:pt x="444" y="78"/>
                  <a:pt x="444" y="105"/>
                </a:cubicBezTo>
                <a:cubicBezTo>
                  <a:pt x="444" y="142"/>
                  <a:pt x="444" y="142"/>
                  <a:pt x="444" y="142"/>
                </a:cubicBezTo>
                <a:cubicBezTo>
                  <a:pt x="438" y="139"/>
                  <a:pt x="431" y="138"/>
                  <a:pt x="424" y="138"/>
                </a:cubicBezTo>
                <a:cubicBezTo>
                  <a:pt x="424" y="138"/>
                  <a:pt x="424" y="138"/>
                  <a:pt x="424" y="138"/>
                </a:cubicBezTo>
                <a:cubicBezTo>
                  <a:pt x="411" y="138"/>
                  <a:pt x="398" y="143"/>
                  <a:pt x="389" y="153"/>
                </a:cubicBezTo>
                <a:cubicBezTo>
                  <a:pt x="380" y="163"/>
                  <a:pt x="375" y="175"/>
                  <a:pt x="375" y="188"/>
                </a:cubicBezTo>
                <a:cubicBezTo>
                  <a:pt x="378" y="387"/>
                  <a:pt x="378" y="387"/>
                  <a:pt x="378" y="387"/>
                </a:cubicBezTo>
                <a:cubicBezTo>
                  <a:pt x="379" y="443"/>
                  <a:pt x="404" y="493"/>
                  <a:pt x="444" y="527"/>
                </a:cubicBezTo>
                <a:cubicBezTo>
                  <a:pt x="444" y="1117"/>
                  <a:pt x="444" y="1117"/>
                  <a:pt x="444" y="1117"/>
                </a:cubicBezTo>
                <a:cubicBezTo>
                  <a:pt x="473" y="1117"/>
                  <a:pt x="473" y="1117"/>
                  <a:pt x="473" y="1117"/>
                </a:cubicBezTo>
                <a:cubicBezTo>
                  <a:pt x="473" y="548"/>
                  <a:pt x="473" y="548"/>
                  <a:pt x="473" y="548"/>
                </a:cubicBezTo>
                <a:cubicBezTo>
                  <a:pt x="500" y="564"/>
                  <a:pt x="532" y="573"/>
                  <a:pt x="566" y="573"/>
                </a:cubicBezTo>
                <a:cubicBezTo>
                  <a:pt x="599" y="573"/>
                  <a:pt x="630" y="565"/>
                  <a:pt x="657" y="550"/>
                </a:cubicBezTo>
                <a:cubicBezTo>
                  <a:pt x="657" y="1117"/>
                  <a:pt x="657" y="1117"/>
                  <a:pt x="657" y="1117"/>
                </a:cubicBezTo>
                <a:cubicBezTo>
                  <a:pt x="685" y="1117"/>
                  <a:pt x="685" y="1117"/>
                  <a:pt x="685" y="1117"/>
                </a:cubicBezTo>
                <a:cubicBezTo>
                  <a:pt x="685" y="531"/>
                  <a:pt x="685" y="531"/>
                  <a:pt x="685" y="531"/>
                </a:cubicBezTo>
                <a:cubicBezTo>
                  <a:pt x="728" y="496"/>
                  <a:pt x="755" y="444"/>
                  <a:pt x="755" y="385"/>
                </a:cubicBezTo>
                <a:close/>
                <a:moveTo>
                  <a:pt x="407" y="387"/>
                </a:moveTo>
                <a:cubicBezTo>
                  <a:pt x="404" y="188"/>
                  <a:pt x="404" y="188"/>
                  <a:pt x="404" y="188"/>
                </a:cubicBezTo>
                <a:cubicBezTo>
                  <a:pt x="404" y="183"/>
                  <a:pt x="406" y="177"/>
                  <a:pt x="410" y="173"/>
                </a:cubicBezTo>
                <a:cubicBezTo>
                  <a:pt x="414" y="169"/>
                  <a:pt x="419" y="167"/>
                  <a:pt x="424" y="167"/>
                </a:cubicBezTo>
                <a:cubicBezTo>
                  <a:pt x="424" y="167"/>
                  <a:pt x="424" y="167"/>
                  <a:pt x="424" y="167"/>
                </a:cubicBezTo>
                <a:cubicBezTo>
                  <a:pt x="429" y="167"/>
                  <a:pt x="434" y="169"/>
                  <a:pt x="438" y="173"/>
                </a:cubicBezTo>
                <a:cubicBezTo>
                  <a:pt x="442" y="176"/>
                  <a:pt x="444" y="182"/>
                  <a:pt x="444" y="187"/>
                </a:cubicBezTo>
                <a:cubicBezTo>
                  <a:pt x="444" y="314"/>
                  <a:pt x="444" y="314"/>
                  <a:pt x="444" y="314"/>
                </a:cubicBezTo>
                <a:cubicBezTo>
                  <a:pt x="444" y="322"/>
                  <a:pt x="451" y="328"/>
                  <a:pt x="459" y="328"/>
                </a:cubicBezTo>
                <a:cubicBezTo>
                  <a:pt x="467" y="328"/>
                  <a:pt x="473" y="322"/>
                  <a:pt x="473" y="314"/>
                </a:cubicBezTo>
                <a:cubicBezTo>
                  <a:pt x="473" y="187"/>
                  <a:pt x="473" y="187"/>
                  <a:pt x="473" y="187"/>
                </a:cubicBezTo>
                <a:cubicBezTo>
                  <a:pt x="473" y="105"/>
                  <a:pt x="473" y="105"/>
                  <a:pt x="473" y="105"/>
                </a:cubicBezTo>
                <a:cubicBezTo>
                  <a:pt x="473" y="94"/>
                  <a:pt x="482" y="84"/>
                  <a:pt x="493" y="84"/>
                </a:cubicBezTo>
                <a:cubicBezTo>
                  <a:pt x="505" y="84"/>
                  <a:pt x="514" y="94"/>
                  <a:pt x="514" y="105"/>
                </a:cubicBezTo>
                <a:cubicBezTo>
                  <a:pt x="514" y="278"/>
                  <a:pt x="514" y="278"/>
                  <a:pt x="514" y="278"/>
                </a:cubicBezTo>
                <a:cubicBezTo>
                  <a:pt x="514" y="314"/>
                  <a:pt x="514" y="314"/>
                  <a:pt x="514" y="314"/>
                </a:cubicBezTo>
                <a:cubicBezTo>
                  <a:pt x="543" y="314"/>
                  <a:pt x="543" y="314"/>
                  <a:pt x="543" y="314"/>
                </a:cubicBezTo>
                <a:cubicBezTo>
                  <a:pt x="543" y="278"/>
                  <a:pt x="543" y="278"/>
                  <a:pt x="543" y="278"/>
                </a:cubicBezTo>
                <a:cubicBezTo>
                  <a:pt x="543" y="105"/>
                  <a:pt x="543" y="105"/>
                  <a:pt x="543" y="105"/>
                </a:cubicBezTo>
                <a:cubicBezTo>
                  <a:pt x="543" y="52"/>
                  <a:pt x="543" y="52"/>
                  <a:pt x="543" y="52"/>
                </a:cubicBezTo>
                <a:cubicBezTo>
                  <a:pt x="543" y="46"/>
                  <a:pt x="545" y="39"/>
                  <a:pt x="550" y="35"/>
                </a:cubicBezTo>
                <a:cubicBezTo>
                  <a:pt x="554" y="31"/>
                  <a:pt x="559" y="29"/>
                  <a:pt x="564" y="30"/>
                </a:cubicBezTo>
                <a:cubicBezTo>
                  <a:pt x="569" y="30"/>
                  <a:pt x="574" y="32"/>
                  <a:pt x="577" y="36"/>
                </a:cubicBezTo>
                <a:cubicBezTo>
                  <a:pt x="581" y="39"/>
                  <a:pt x="583" y="44"/>
                  <a:pt x="583" y="50"/>
                </a:cubicBezTo>
                <a:cubicBezTo>
                  <a:pt x="583" y="84"/>
                  <a:pt x="583" y="84"/>
                  <a:pt x="583" y="84"/>
                </a:cubicBezTo>
                <a:cubicBezTo>
                  <a:pt x="583" y="278"/>
                  <a:pt x="583" y="278"/>
                  <a:pt x="583" y="278"/>
                </a:cubicBezTo>
                <a:cubicBezTo>
                  <a:pt x="583" y="312"/>
                  <a:pt x="583" y="312"/>
                  <a:pt x="583" y="312"/>
                </a:cubicBezTo>
                <a:cubicBezTo>
                  <a:pt x="612" y="312"/>
                  <a:pt x="612" y="312"/>
                  <a:pt x="612" y="312"/>
                </a:cubicBezTo>
                <a:cubicBezTo>
                  <a:pt x="612" y="278"/>
                  <a:pt x="612" y="278"/>
                  <a:pt x="612" y="278"/>
                </a:cubicBezTo>
                <a:cubicBezTo>
                  <a:pt x="612" y="84"/>
                  <a:pt x="612" y="84"/>
                  <a:pt x="612" y="84"/>
                </a:cubicBezTo>
                <a:cubicBezTo>
                  <a:pt x="612" y="73"/>
                  <a:pt x="621" y="64"/>
                  <a:pt x="632" y="64"/>
                </a:cubicBezTo>
                <a:cubicBezTo>
                  <a:pt x="638" y="64"/>
                  <a:pt x="643" y="66"/>
                  <a:pt x="647" y="69"/>
                </a:cubicBezTo>
                <a:cubicBezTo>
                  <a:pt x="651" y="73"/>
                  <a:pt x="653" y="78"/>
                  <a:pt x="653" y="84"/>
                </a:cubicBezTo>
                <a:cubicBezTo>
                  <a:pt x="653" y="255"/>
                  <a:pt x="653" y="255"/>
                  <a:pt x="653" y="255"/>
                </a:cubicBezTo>
                <a:cubicBezTo>
                  <a:pt x="653" y="255"/>
                  <a:pt x="653" y="255"/>
                  <a:pt x="653" y="255"/>
                </a:cubicBezTo>
                <a:cubicBezTo>
                  <a:pt x="653" y="337"/>
                  <a:pt x="653" y="337"/>
                  <a:pt x="653" y="337"/>
                </a:cubicBezTo>
                <a:cubicBezTo>
                  <a:pt x="606" y="343"/>
                  <a:pt x="569" y="383"/>
                  <a:pt x="569" y="432"/>
                </a:cubicBezTo>
                <a:cubicBezTo>
                  <a:pt x="569" y="457"/>
                  <a:pt x="569" y="457"/>
                  <a:pt x="569" y="457"/>
                </a:cubicBezTo>
                <a:cubicBezTo>
                  <a:pt x="598" y="457"/>
                  <a:pt x="598" y="457"/>
                  <a:pt x="598" y="457"/>
                </a:cubicBezTo>
                <a:cubicBezTo>
                  <a:pt x="598" y="432"/>
                  <a:pt x="598" y="432"/>
                  <a:pt x="598" y="432"/>
                </a:cubicBezTo>
                <a:cubicBezTo>
                  <a:pt x="598" y="395"/>
                  <a:pt x="628" y="365"/>
                  <a:pt x="665" y="365"/>
                </a:cubicBezTo>
                <a:cubicBezTo>
                  <a:pt x="668" y="365"/>
                  <a:pt x="668" y="365"/>
                  <a:pt x="668" y="365"/>
                </a:cubicBezTo>
                <a:cubicBezTo>
                  <a:pt x="672" y="365"/>
                  <a:pt x="675" y="364"/>
                  <a:pt x="678" y="361"/>
                </a:cubicBezTo>
                <a:cubicBezTo>
                  <a:pt x="681" y="358"/>
                  <a:pt x="682" y="354"/>
                  <a:pt x="682" y="351"/>
                </a:cubicBezTo>
                <a:cubicBezTo>
                  <a:pt x="681" y="255"/>
                  <a:pt x="681" y="255"/>
                  <a:pt x="681" y="255"/>
                </a:cubicBezTo>
                <a:cubicBezTo>
                  <a:pt x="681" y="229"/>
                  <a:pt x="701" y="208"/>
                  <a:pt x="726" y="204"/>
                </a:cubicBezTo>
                <a:cubicBezTo>
                  <a:pt x="726" y="385"/>
                  <a:pt x="726" y="385"/>
                  <a:pt x="726" y="385"/>
                </a:cubicBezTo>
                <a:cubicBezTo>
                  <a:pt x="726" y="473"/>
                  <a:pt x="654" y="544"/>
                  <a:pt x="566" y="544"/>
                </a:cubicBezTo>
                <a:cubicBezTo>
                  <a:pt x="480" y="544"/>
                  <a:pt x="408" y="474"/>
                  <a:pt x="407" y="3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6" name="TextBox 52"/>
          <p:cNvSpPr txBox="1"/>
          <p:nvPr/>
        </p:nvSpPr>
        <p:spPr>
          <a:xfrm>
            <a:off x="3407965" y="2179947"/>
            <a:ext cx="2777397" cy="707886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INSTITUCIONALIDAD DEMOCRÁTICA</a:t>
            </a:r>
          </a:p>
        </p:txBody>
      </p:sp>
      <p:pic>
        <p:nvPicPr>
          <p:cNvPr id="58" name="Imagen 57">
            <a:extLst>
              <a:ext uri="{FF2B5EF4-FFF2-40B4-BE49-F238E27FC236}">
                <a16:creationId xmlns:a16="http://schemas.microsoft.com/office/drawing/2014/main" id="{6B49466A-C3F5-4F2D-BE35-634503D475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06" y="181549"/>
            <a:ext cx="3360240" cy="2015669"/>
          </a:xfrm>
          <a:prstGeom prst="rect">
            <a:avLst/>
          </a:prstGeom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4A2C3AA9-F71F-48B8-AA79-6F2940F2E1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060" y="313088"/>
            <a:ext cx="3571634" cy="1166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indefinite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indefinite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indefinite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8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7" grpId="0" animBg="1"/>
      <p:bldP spid="8" grpId="0" animBg="1"/>
      <p:bldP spid="9" grpId="0" bldLvl="0" animBg="1"/>
      <p:bldP spid="10" grpId="0" bldLvl="0" animBg="1"/>
      <p:bldP spid="14" grpId="0" bldLvl="0" animBg="1"/>
      <p:bldP spid="15" grpId="0" bldLvl="0" animBg="1"/>
      <p:bldP spid="17" grpId="0" animBg="1"/>
      <p:bldP spid="18" grpId="0" animBg="1"/>
      <p:bldP spid="23" grpId="0" animBg="1"/>
      <p:bldP spid="39" grpId="0" bldLvl="0" animBg="1" advAuto="0"/>
      <p:bldP spid="40" grpId="0" bldLvl="0" animBg="1" advAuto="0"/>
      <p:bldP spid="41" grpId="0" bldLvl="0" animBg="1" advAuto="0"/>
      <p:bldP spid="42" grpId="0" animBg="1" advAuto="0"/>
      <p:bldP spid="43" grpId="0" animBg="1" advAuto="0"/>
      <p:bldP spid="35" grpId="0" animBg="1"/>
      <p:bldP spid="36" grpId="0" animBg="1"/>
      <p:bldP spid="38" grpId="0" bldLvl="0" animBg="1"/>
      <p:bldP spid="95" grpId="0" bldLvl="0" animBg="1"/>
      <p:bldP spid="96" grpId="0" animBg="1" advAuto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atiende con efectividad las demandas e iniciativas de la población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515789" y="903896"/>
            <a:ext cx="6937375" cy="127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8969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lnSpc>
                <a:spcPct val="100000"/>
              </a:lnSpc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8" name="Grupo 147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9" name="Grupo 148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3" name="Conector recto 152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0" name="Grupo 149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1" name="Conector recto 150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9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40165"/>
            <a:ext cx="1361467" cy="39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59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11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156165"/>
            <a:ext cx="1361467" cy="108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112165"/>
            <a:ext cx="1361467" cy="2124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696165"/>
            <a:ext cx="1361467" cy="540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36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48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11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4940165"/>
            <a:ext cx="1361467" cy="129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508165"/>
            <a:ext cx="1361467" cy="172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32165"/>
            <a:ext cx="1361467" cy="50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54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11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156165"/>
            <a:ext cx="1361467" cy="1080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292165"/>
            <a:ext cx="1361467" cy="1944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732165"/>
            <a:ext cx="1361467" cy="504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61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11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36165"/>
            <a:ext cx="1361467" cy="900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040165"/>
            <a:ext cx="1361467" cy="219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76165"/>
            <a:ext cx="1361467" cy="36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5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62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8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300165"/>
            <a:ext cx="1361467" cy="93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004165"/>
            <a:ext cx="1361467" cy="223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atiende con efectividad las demandas e iniciativas de la población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907293" y="893101"/>
            <a:ext cx="6939280" cy="12065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9477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030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19021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9011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6000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0380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21371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457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8244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27942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9893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256691" y="62186"/>
            <a:ext cx="76200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 dirty="0"/>
              <a:t>Los gobiernos municipales y gobernaciones, atienden con efectividad las demandas e iniciativas de la población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8461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lnSpc>
                <a:spcPct val="100000"/>
              </a:lnSpc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rupo 144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6" name="Grupo 145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0" name="Conector recto 149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7" name="Grupo 146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8" name="Conector recto 147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9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5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40161"/>
            <a:ext cx="1361467" cy="39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60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192161"/>
            <a:ext cx="1361467" cy="1044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076161"/>
            <a:ext cx="1361467" cy="216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696161"/>
            <a:ext cx="1361467" cy="540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57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00161"/>
            <a:ext cx="1361467" cy="93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184161"/>
            <a:ext cx="1361467" cy="2052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32161"/>
            <a:ext cx="1361467" cy="50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54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7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156161"/>
            <a:ext cx="1361467" cy="1080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292161"/>
            <a:ext cx="1361467" cy="1944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696161"/>
            <a:ext cx="1361467" cy="540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33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51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7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048161"/>
            <a:ext cx="1361467" cy="118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400161"/>
            <a:ext cx="1361467" cy="183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40161"/>
            <a:ext cx="1361467" cy="396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32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55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4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084161"/>
            <a:ext cx="1361467" cy="115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256161"/>
            <a:ext cx="1361467" cy="1980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643326" y="62186"/>
            <a:ext cx="75127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gobiernos municipales y gobernaciones, atienden con efectividad las demandas e iniciativas de la población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75384" y="9477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032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1902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9013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6000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50382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2137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459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8245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27944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79893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superará exitosamente el momento de inestabilidad económica que vivimos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70939" y="8524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rupo 145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7" name="Grupo 146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1" name="Conector recto 150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8" name="Grupo 147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9" name="Conector recto 148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8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6309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4639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696164"/>
            <a:ext cx="1361467" cy="54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51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1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120164"/>
            <a:ext cx="1361467" cy="111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400164"/>
            <a:ext cx="1361467" cy="1836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444164"/>
            <a:ext cx="1361467" cy="79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45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10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56164"/>
            <a:ext cx="1361467" cy="1080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616164"/>
            <a:ext cx="1361467" cy="1620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68164"/>
            <a:ext cx="1361467" cy="468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55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10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00164"/>
            <a:ext cx="1361467" cy="93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256164"/>
            <a:ext cx="1361467" cy="198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588164"/>
            <a:ext cx="1361467" cy="64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28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51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10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228164"/>
            <a:ext cx="1361467" cy="100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78778" y="4400164"/>
            <a:ext cx="1361467" cy="183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76164"/>
            <a:ext cx="1361467" cy="36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4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60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7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300164"/>
            <a:ext cx="1361467" cy="93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076164"/>
            <a:ext cx="1361467" cy="2160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superará exitosamente el momento de inestabilidad económica que vivimos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9477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8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9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4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8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5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80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71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resolverá con prontitud la caída de ingresos por el agotamiento de reservas de gas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8969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rupo 144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6" name="Grupo 145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0" name="Conector recto 149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7" name="Grupo 146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8" name="Conector recto 147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9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5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696161"/>
            <a:ext cx="1361467" cy="54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57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408161"/>
            <a:ext cx="1361467" cy="828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184161"/>
            <a:ext cx="1361467" cy="205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624161"/>
            <a:ext cx="1361467" cy="61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48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92161"/>
            <a:ext cx="1361467" cy="104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508161"/>
            <a:ext cx="1361467" cy="172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804161"/>
            <a:ext cx="1361467" cy="432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56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7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72161"/>
            <a:ext cx="1361467" cy="864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220161"/>
            <a:ext cx="1361467" cy="2016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588161"/>
            <a:ext cx="1361467" cy="64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49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7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00161"/>
            <a:ext cx="1361467" cy="936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472161"/>
            <a:ext cx="1361467" cy="1764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76161"/>
            <a:ext cx="1361467" cy="36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62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4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444161"/>
            <a:ext cx="1361467" cy="79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004161"/>
            <a:ext cx="1361467" cy="223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gobierno nacional, resolverá con prontitud la caída de ingresos por el agotamiento de reservas de gas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8969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9298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4028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5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10279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8127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71648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4263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32725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50371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49210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20201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industrialización del litio, sustituirá rápidamente los ingresos que Bolivia percibía por el gas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89690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rupo 144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6" name="Grupo 145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0" name="Conector recto 149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7" name="Grupo 146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8" name="Conector recto 147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9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6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6309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455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120162"/>
            <a:ext cx="1361467" cy="111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38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336162"/>
            <a:ext cx="1361467" cy="90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412852" y="4868162"/>
            <a:ext cx="1361467" cy="1368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300162"/>
            <a:ext cx="1361467" cy="936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38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92162"/>
            <a:ext cx="1361467" cy="104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868162"/>
            <a:ext cx="1361467" cy="136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516162"/>
            <a:ext cx="1361467" cy="720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36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8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120162"/>
            <a:ext cx="1361467" cy="111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940162"/>
            <a:ext cx="1361467" cy="1296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120162"/>
            <a:ext cx="1361467" cy="1116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33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8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192162"/>
            <a:ext cx="1361467" cy="1044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5048162"/>
            <a:ext cx="1361467" cy="1188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408162"/>
            <a:ext cx="1361467" cy="828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42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5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192162"/>
            <a:ext cx="1361467" cy="1044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724162"/>
            <a:ext cx="1361467" cy="151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industrialización del litio, sustituirá rápidamente los ingresos que Bolivia percibía por el gas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5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6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5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2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7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corrupción pública, se sanciona drásticamente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52920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rupo 144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6" name="Grupo 145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0" name="Conector recto 149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7" name="Grupo 146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8" name="Conector recto 147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9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6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76162"/>
            <a:ext cx="1361467" cy="36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77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768162"/>
            <a:ext cx="1361467" cy="468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464162"/>
            <a:ext cx="1361467" cy="277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768162"/>
            <a:ext cx="1361467" cy="468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71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768162"/>
            <a:ext cx="1361467" cy="46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3680162"/>
            <a:ext cx="1361467" cy="255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32162"/>
            <a:ext cx="1361467" cy="50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68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8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660162"/>
            <a:ext cx="1361467" cy="57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788162"/>
            <a:ext cx="1361467" cy="2448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696162"/>
            <a:ext cx="1361467" cy="540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69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8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660162"/>
            <a:ext cx="1361467" cy="576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752162"/>
            <a:ext cx="1361467" cy="2484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76162"/>
            <a:ext cx="1361467" cy="36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75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5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732162"/>
            <a:ext cx="1361467" cy="504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536162"/>
            <a:ext cx="1361467" cy="2700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 dirty="0"/>
              <a:t>La corrupción pública, se sanciona drásticamente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631898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9297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4028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10278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8126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71647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4263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32724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50371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49209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2020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lucha contra el narcotráfico por parte del gobierno nacional, es efectiva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Grupo 154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56" name="Grupo 155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60" name="Conector recto 159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1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7" name="Grupo 156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8" name="Conector recto 157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5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40161"/>
            <a:ext cx="1361467" cy="39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70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588161"/>
            <a:ext cx="1361467" cy="648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716161"/>
            <a:ext cx="1361467" cy="252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588161"/>
            <a:ext cx="1361467" cy="648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64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7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660161"/>
            <a:ext cx="1361467" cy="57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3932161"/>
            <a:ext cx="1361467" cy="2304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912161"/>
            <a:ext cx="1361467" cy="32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9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69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7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516161"/>
            <a:ext cx="1361467" cy="720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752161"/>
            <a:ext cx="1361467" cy="2484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840161"/>
            <a:ext cx="1361467" cy="396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70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7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624161"/>
            <a:ext cx="1361467" cy="612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716161"/>
            <a:ext cx="1361467" cy="2520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912161"/>
            <a:ext cx="1361467" cy="324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9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1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73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4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96161"/>
            <a:ext cx="1361467" cy="540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608161"/>
            <a:ext cx="1361467" cy="2628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lucha contra el narcotráfico por parte del gobierno nacional, es efectiva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2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3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2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89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4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educación pública en Bolivia, es de buena calidad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10878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8" name="Grupo 147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9" name="Grupo 148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3" name="Conector recto 152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0" name="Grupo 149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1" name="Conector recto 150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6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854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544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000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660162"/>
            <a:ext cx="1361467" cy="57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57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300162"/>
            <a:ext cx="1361467" cy="93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184162"/>
            <a:ext cx="1361467" cy="205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444162"/>
            <a:ext cx="1361467" cy="79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46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8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56162"/>
            <a:ext cx="1361467" cy="1080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580162"/>
            <a:ext cx="1361467" cy="165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516162"/>
            <a:ext cx="1361467" cy="720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48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8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120162"/>
            <a:ext cx="1361467" cy="111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508162"/>
            <a:ext cx="1361467" cy="1728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588162"/>
            <a:ext cx="1361467" cy="64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56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8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36162"/>
            <a:ext cx="1361467" cy="900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220162"/>
            <a:ext cx="1361467" cy="201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696162"/>
            <a:ext cx="1361467" cy="54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2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54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5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156162"/>
            <a:ext cx="1361467" cy="1080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292162"/>
            <a:ext cx="1361467" cy="194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educación pública en Bolivia, es de buena calidad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663431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9297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4028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10278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8126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71647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42638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32724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50371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49209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20200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salud pública en Bolivia, es de buena calidad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42411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4001740" y="4197591"/>
                <a:ext cx="1310460" cy="5760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698432" y="2606943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5399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14551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76159"/>
            <a:ext cx="1361467" cy="36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67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5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444159"/>
            <a:ext cx="1361467" cy="79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824159"/>
            <a:ext cx="1361467" cy="241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660159"/>
            <a:ext cx="1361467" cy="576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59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5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72159"/>
            <a:ext cx="1361467" cy="86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112159"/>
            <a:ext cx="1361467" cy="2124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660159"/>
            <a:ext cx="1361467" cy="576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56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5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00159"/>
            <a:ext cx="1361467" cy="93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220159"/>
            <a:ext cx="1361467" cy="2016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948159"/>
            <a:ext cx="1361467" cy="28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73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5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552159"/>
            <a:ext cx="1361467" cy="684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608159"/>
            <a:ext cx="1361467" cy="2628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76159"/>
            <a:ext cx="1361467" cy="36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79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66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2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408159"/>
            <a:ext cx="1361467" cy="828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860159"/>
            <a:ext cx="1361467" cy="2376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salud pública en Bolivia, es de buena calidad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589855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1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2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3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1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88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79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3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4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2" name="Grupo 131"/>
          <p:cNvGrpSpPr/>
          <p:nvPr/>
        </p:nvGrpSpPr>
        <p:grpSpPr>
          <a:xfrm>
            <a:off x="5467385" y="1098711"/>
            <a:ext cx="5630258" cy="307777"/>
            <a:chOff x="2139387" y="2321458"/>
            <a:chExt cx="5630258" cy="307777"/>
          </a:xfrm>
        </p:grpSpPr>
        <p:grpSp>
          <p:nvGrpSpPr>
            <p:cNvPr id="133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3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4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1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2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5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39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6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37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38" name="TextBox 51"/>
            <p:cNvSpPr txBox="1"/>
            <p:nvPr/>
          </p:nvSpPr>
          <p:spPr>
            <a:xfrm>
              <a:off x="649846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  <p:grpSp>
        <p:nvGrpSpPr>
          <p:cNvPr id="145" name="Grupo 144"/>
          <p:cNvGrpSpPr/>
          <p:nvPr/>
        </p:nvGrpSpPr>
        <p:grpSpPr>
          <a:xfrm>
            <a:off x="689775" y="2421512"/>
            <a:ext cx="11472782" cy="2140334"/>
            <a:chOff x="689775" y="2412276"/>
            <a:chExt cx="11472782" cy="2140334"/>
          </a:xfrm>
        </p:grpSpPr>
        <p:grpSp>
          <p:nvGrpSpPr>
            <p:cNvPr id="146" name="Grupo 145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0" name="Conector recto 149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47" name="Grupo 146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48" name="Conector recto 147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9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empleados públicos, obtienen sus cargos por…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73941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072055" y="1653952"/>
            <a:ext cx="9884870" cy="4749718"/>
            <a:chOff x="1072055" y="1813729"/>
            <a:chExt cx="988487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072055" y="1848360"/>
              <a:ext cx="4245461" cy="4715087"/>
              <a:chOff x="1072055" y="1848360"/>
              <a:chExt cx="424546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F684B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08158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Ser del partido gobernante</a:t>
                </a: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072055" y="3139694"/>
                <a:ext cx="286796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Por recomendaciones de altas autoridades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Mérito propio</a:t>
                </a: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24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rupo 119"/>
          <p:cNvGrpSpPr/>
          <p:nvPr/>
        </p:nvGrpSpPr>
        <p:grpSpPr>
          <a:xfrm>
            <a:off x="689775" y="2486164"/>
            <a:ext cx="11472782" cy="2140334"/>
            <a:chOff x="689775" y="2412276"/>
            <a:chExt cx="11472782" cy="2140334"/>
          </a:xfrm>
        </p:grpSpPr>
        <p:grpSp>
          <p:nvGrpSpPr>
            <p:cNvPr id="121" name="Grupo 120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29" name="Conector recto 128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22" name="Grupo 121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25" name="Conector recto 124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74280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6309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2999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0090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73358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3999496"/>
            <a:ext cx="1361467" cy="2304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64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28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860242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295496"/>
            <a:ext cx="1361467" cy="1008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6123496"/>
            <a:ext cx="1361467" cy="18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4359496"/>
            <a:ext cx="1361467" cy="194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54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36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860242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007496"/>
            <a:ext cx="1361467" cy="129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6051496"/>
            <a:ext cx="1361467" cy="252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4287496"/>
            <a:ext cx="1361467" cy="2016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56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33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860242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115496"/>
            <a:ext cx="1361467" cy="1188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6051496"/>
            <a:ext cx="1361467" cy="25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4323496"/>
            <a:ext cx="1361467" cy="1980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55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33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9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860242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115496"/>
            <a:ext cx="1361467" cy="118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5979496"/>
            <a:ext cx="1361467" cy="324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3891496"/>
            <a:ext cx="1361467" cy="2412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67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94016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723609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403496"/>
            <a:ext cx="1361467" cy="900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6087496"/>
            <a:ext cx="1361467" cy="216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E87C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D8267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empleados públicos, obtienen sus cargos por…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526800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Google Shape;289;p13"/>
          <p:cNvSpPr txBox="1">
            <a:spLocks noChangeArrowheads="1"/>
          </p:cNvSpPr>
          <p:nvPr/>
        </p:nvSpPr>
        <p:spPr bwMode="auto">
          <a:xfrm>
            <a:off x="481734" y="100485"/>
            <a:ext cx="3010171" cy="2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EFECTIVIDAD DE </a:t>
            </a:r>
          </a:p>
          <a:p>
            <a:pPr>
              <a:buSzPts val="5600"/>
            </a:pPr>
            <a:r>
              <a:rPr lang="en-US" altLang="en-US" sz="1800" b="1">
                <a:solidFill>
                  <a:srgbClr val="D82679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LA GESTIÓN</a:t>
            </a:r>
            <a:endParaRPr lang="en-US" altLang="en-US" sz="1800" b="1" dirty="0">
              <a:solidFill>
                <a:srgbClr val="D8267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7" name="TextBox 36"/>
          <p:cNvSpPr txBox="1"/>
          <p:nvPr/>
        </p:nvSpPr>
        <p:spPr>
          <a:xfrm>
            <a:off x="22678" y="-75587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D82679"/>
                </a:solidFill>
              </a:rPr>
              <a:t>B</a:t>
            </a:r>
            <a:endParaRPr dirty="0">
              <a:solidFill>
                <a:srgbClr val="D82679"/>
              </a:solidFill>
            </a:endParaRPr>
          </a:p>
        </p:txBody>
      </p:sp>
      <p:grpSp>
        <p:nvGrpSpPr>
          <p:cNvPr id="132" name="Grupo 131"/>
          <p:cNvGrpSpPr/>
          <p:nvPr/>
        </p:nvGrpSpPr>
        <p:grpSpPr>
          <a:xfrm>
            <a:off x="2964606" y="736538"/>
            <a:ext cx="3730704" cy="802935"/>
            <a:chOff x="3462244" y="826329"/>
            <a:chExt cx="3730704" cy="802935"/>
          </a:xfrm>
        </p:grpSpPr>
        <p:grpSp>
          <p:nvGrpSpPr>
            <p:cNvPr id="133" name="Group 34"/>
            <p:cNvGrpSpPr/>
            <p:nvPr/>
          </p:nvGrpSpPr>
          <p:grpSpPr>
            <a:xfrm>
              <a:off x="3462244" y="1262521"/>
              <a:ext cx="376183" cy="334343"/>
              <a:chOff x="6970713" y="2933700"/>
              <a:chExt cx="2609851" cy="2974975"/>
            </a:xfrm>
          </p:grpSpPr>
          <p:sp>
            <p:nvSpPr>
              <p:cNvPr id="141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E87C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  <p:sp>
            <p:nvSpPr>
              <p:cNvPr id="142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D8267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</p:grpSp>
        <p:grpSp>
          <p:nvGrpSpPr>
            <p:cNvPr id="134" name="Group 16"/>
            <p:cNvGrpSpPr/>
            <p:nvPr/>
          </p:nvGrpSpPr>
          <p:grpSpPr>
            <a:xfrm>
              <a:off x="3462244" y="1039542"/>
              <a:ext cx="376183" cy="334343"/>
              <a:chOff x="5661026" y="3946525"/>
              <a:chExt cx="2605088" cy="1962150"/>
            </a:xfrm>
          </p:grpSpPr>
          <p:sp>
            <p:nvSpPr>
              <p:cNvPr id="139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  <p:sp>
            <p:nvSpPr>
              <p:cNvPr id="140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</p:grpSp>
        <p:sp>
          <p:nvSpPr>
            <p:cNvPr id="135" name="CuadroTexto 134"/>
            <p:cNvSpPr txBox="1"/>
            <p:nvPr/>
          </p:nvSpPr>
          <p:spPr>
            <a:xfrm>
              <a:off x="3838428" y="890600"/>
              <a:ext cx="3354520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BO" sz="1400" dirty="0"/>
                <a:t>Ser del partido gobernante</a:t>
              </a:r>
            </a:p>
            <a:p>
              <a:r>
                <a:rPr lang="es-BO" sz="1400" dirty="0"/>
                <a:t>Por recomendaciones de altas autoridades</a:t>
              </a:r>
            </a:p>
            <a:p>
              <a:r>
                <a:rPr lang="es-BO" sz="1400" dirty="0"/>
                <a:t>Mérito propio</a:t>
              </a:r>
            </a:p>
          </p:txBody>
        </p:sp>
        <p:grpSp>
          <p:nvGrpSpPr>
            <p:cNvPr id="136" name="Group 10"/>
            <p:cNvGrpSpPr/>
            <p:nvPr/>
          </p:nvGrpSpPr>
          <p:grpSpPr>
            <a:xfrm>
              <a:off x="3462244" y="826329"/>
              <a:ext cx="376183" cy="334343"/>
              <a:chOff x="3024188" y="3378200"/>
              <a:chExt cx="2609852" cy="2530475"/>
            </a:xfrm>
          </p:grpSpPr>
          <p:sp>
            <p:nvSpPr>
              <p:cNvPr id="137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  <p:sp>
            <p:nvSpPr>
              <p:cNvPr id="138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</p:grpSp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7451" y="5998430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108442" y="6286480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78432" y="5998430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449423" y="6286480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9801" y="5998430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5810792" y="6286480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00878" y="5998430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171869" y="6286480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17363" y="5998430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488354" y="6286480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"/>
          <p:cNvSpPr/>
          <p:nvPr/>
        </p:nvSpPr>
        <p:spPr>
          <a:xfrm>
            <a:off x="2949826" y="1797967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Shape"/>
          <p:cNvSpPr/>
          <p:nvPr/>
        </p:nvSpPr>
        <p:spPr>
          <a:xfrm>
            <a:off x="6027091" y="1797967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" name="TextBox 36"/>
          <p:cNvSpPr txBox="1"/>
          <p:nvPr/>
        </p:nvSpPr>
        <p:spPr>
          <a:xfrm>
            <a:off x="6623683" y="1877066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FF8A00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dirty="0">
                <a:solidFill>
                  <a:schemeClr val="bg1">
                    <a:lumMod val="85000"/>
                  </a:schemeClr>
                </a:solidFill>
              </a:rPr>
              <a:t>A</a:t>
            </a:r>
          </a:p>
        </p:txBody>
      </p:sp>
      <p:sp>
        <p:nvSpPr>
          <p:cNvPr id="8" name="TextBox 34"/>
          <p:cNvSpPr txBox="1"/>
          <p:nvPr/>
        </p:nvSpPr>
        <p:spPr>
          <a:xfrm>
            <a:off x="6350730" y="2541603"/>
            <a:ext cx="999730" cy="32316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1500" b="1">
                <a:solidFill>
                  <a:srgbClr val="FF8A00"/>
                </a:solidFill>
              </a:defRPr>
            </a:lvl1pPr>
          </a:lstStyle>
          <a:p>
            <a:pPr algn="ctr"/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Shape"/>
          <p:cNvSpPr/>
          <p:nvPr/>
        </p:nvSpPr>
        <p:spPr>
          <a:xfrm>
            <a:off x="4413322" y="2956929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0" name="Shape"/>
          <p:cNvSpPr/>
          <p:nvPr/>
        </p:nvSpPr>
        <p:spPr>
          <a:xfrm>
            <a:off x="7490587" y="2956929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2" name="TextBox 36"/>
          <p:cNvSpPr txBox="1"/>
          <p:nvPr/>
        </p:nvSpPr>
        <p:spPr>
          <a:xfrm>
            <a:off x="8087179" y="3036028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D82679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>
                <a:solidFill>
                  <a:schemeClr val="bg1">
                    <a:lumMod val="85000"/>
                  </a:schemeClr>
                </a:solidFill>
              </a:rPr>
              <a:t>B</a:t>
            </a:r>
          </a:p>
        </p:txBody>
      </p:sp>
      <p:sp>
        <p:nvSpPr>
          <p:cNvPr id="13" name="TextBox 34"/>
          <p:cNvSpPr txBox="1"/>
          <p:nvPr/>
        </p:nvSpPr>
        <p:spPr>
          <a:xfrm>
            <a:off x="7929570" y="3700565"/>
            <a:ext cx="751112" cy="32316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1500" b="1">
                <a:solidFill>
                  <a:srgbClr val="D82679"/>
                </a:solidFill>
              </a:defRPr>
            </a:lvl1pPr>
          </a:lstStyle>
          <a:p>
            <a:pPr algn="ctr"/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Shape"/>
          <p:cNvSpPr/>
          <p:nvPr/>
        </p:nvSpPr>
        <p:spPr>
          <a:xfrm>
            <a:off x="5936261" y="4114084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5" name="Shape"/>
          <p:cNvSpPr/>
          <p:nvPr/>
        </p:nvSpPr>
        <p:spPr>
          <a:xfrm>
            <a:off x="9013526" y="4114084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23" name="TextBox 34"/>
          <p:cNvSpPr txBox="1"/>
          <p:nvPr/>
        </p:nvSpPr>
        <p:spPr>
          <a:xfrm>
            <a:off x="9968545" y="5329181"/>
            <a:ext cx="751112" cy="32316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1500" b="1">
                <a:solidFill>
                  <a:srgbClr val="00A642"/>
                </a:solidFill>
              </a:defRPr>
            </a:lvl1pPr>
          </a:lstStyle>
          <a:p>
            <a:r>
              <a:rPr lang="es-ES" dirty="0">
                <a:solidFill>
                  <a:schemeClr val="bg1">
                    <a:lumMod val="8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solidFill>
                <a:schemeClr val="bg1">
                  <a:lumMod val="8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5" name="Shape"/>
          <p:cNvSpPr/>
          <p:nvPr/>
        </p:nvSpPr>
        <p:spPr>
          <a:xfrm>
            <a:off x="5936261" y="4114084"/>
            <a:ext cx="3695305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51" y="0"/>
                </a:moveTo>
                <a:cubicBezTo>
                  <a:pt x="678" y="0"/>
                  <a:pt x="538" y="0"/>
                  <a:pt x="392" y="141"/>
                </a:cubicBezTo>
                <a:cubicBezTo>
                  <a:pt x="231" y="319"/>
                  <a:pt x="105" y="702"/>
                  <a:pt x="47" y="1191"/>
                </a:cubicBezTo>
                <a:cubicBezTo>
                  <a:pt x="0" y="1638"/>
                  <a:pt x="0" y="2060"/>
                  <a:pt x="0" y="2889"/>
                </a:cubicBezTo>
                <a:lnTo>
                  <a:pt x="0" y="18696"/>
                </a:lnTo>
                <a:cubicBezTo>
                  <a:pt x="0" y="19538"/>
                  <a:pt x="0" y="19961"/>
                  <a:pt x="47" y="20408"/>
                </a:cubicBezTo>
                <a:cubicBezTo>
                  <a:pt x="105" y="20898"/>
                  <a:pt x="231" y="21280"/>
                  <a:pt x="392" y="21458"/>
                </a:cubicBezTo>
                <a:cubicBezTo>
                  <a:pt x="539" y="21600"/>
                  <a:pt x="678" y="21599"/>
                  <a:pt x="951" y="21599"/>
                </a:cubicBezTo>
                <a:lnTo>
                  <a:pt x="18002" y="21599"/>
                </a:lnTo>
                <a:lnTo>
                  <a:pt x="21600" y="0"/>
                </a:lnTo>
                <a:lnTo>
                  <a:pt x="951" y="0"/>
                </a:lnTo>
                <a:close/>
              </a:path>
            </a:pathLst>
          </a:custGeom>
          <a:gradFill>
            <a:gsLst>
              <a:gs pos="22846">
                <a:srgbClr val="4FACFE"/>
              </a:gs>
              <a:gs pos="63342">
                <a:srgbClr val="28CFFE"/>
              </a:gs>
              <a:gs pos="100000">
                <a:srgbClr val="00F2FE"/>
              </a:gs>
            </a:gsLst>
            <a:lin ang="2089255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66" name="Shape"/>
          <p:cNvSpPr/>
          <p:nvPr/>
        </p:nvSpPr>
        <p:spPr>
          <a:xfrm>
            <a:off x="9013526" y="4114084"/>
            <a:ext cx="1440658" cy="10890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extrusionOk="0">
                <a:moveTo>
                  <a:pt x="9229" y="0"/>
                </a:moveTo>
                <a:lnTo>
                  <a:pt x="0" y="21598"/>
                </a:lnTo>
                <a:lnTo>
                  <a:pt x="19148" y="21598"/>
                </a:lnTo>
                <a:cubicBezTo>
                  <a:pt x="19859" y="21598"/>
                  <a:pt x="20216" y="21599"/>
                  <a:pt x="20594" y="21457"/>
                </a:cubicBezTo>
                <a:cubicBezTo>
                  <a:pt x="21007" y="21279"/>
                  <a:pt x="21330" y="20897"/>
                  <a:pt x="21480" y="20407"/>
                </a:cubicBezTo>
                <a:cubicBezTo>
                  <a:pt x="21600" y="19960"/>
                  <a:pt x="21599" y="19538"/>
                  <a:pt x="21599" y="18709"/>
                </a:cubicBezTo>
                <a:lnTo>
                  <a:pt x="21599" y="2903"/>
                </a:lnTo>
                <a:cubicBezTo>
                  <a:pt x="21599" y="2061"/>
                  <a:pt x="21600" y="1638"/>
                  <a:pt x="21480" y="1191"/>
                </a:cubicBezTo>
                <a:cubicBezTo>
                  <a:pt x="21330" y="701"/>
                  <a:pt x="21007" y="319"/>
                  <a:pt x="20594" y="141"/>
                </a:cubicBezTo>
                <a:cubicBezTo>
                  <a:pt x="20216" y="-1"/>
                  <a:pt x="19860" y="0"/>
                  <a:pt x="19160" y="0"/>
                </a:cubicBezTo>
                <a:lnTo>
                  <a:pt x="9229" y="0"/>
                </a:lnTo>
                <a:close/>
              </a:path>
            </a:pathLst>
          </a:custGeom>
          <a:solidFill>
            <a:srgbClr val="F5F4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67" name="Shape"/>
          <p:cNvSpPr/>
          <p:nvPr/>
        </p:nvSpPr>
        <p:spPr>
          <a:xfrm>
            <a:off x="8550949" y="3540699"/>
            <a:ext cx="1100645" cy="16279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1" h="21310" extrusionOk="0">
                <a:moveTo>
                  <a:pt x="432" y="7204"/>
                </a:moveTo>
                <a:lnTo>
                  <a:pt x="10562" y="108"/>
                </a:lnTo>
                <a:cubicBezTo>
                  <a:pt x="13790" y="-290"/>
                  <a:pt x="17115" y="434"/>
                  <a:pt x="19181" y="1985"/>
                </a:cubicBezTo>
                <a:cubicBezTo>
                  <a:pt x="20171" y="2728"/>
                  <a:pt x="20792" y="3603"/>
                  <a:pt x="21101" y="4510"/>
                </a:cubicBezTo>
                <a:cubicBezTo>
                  <a:pt x="21406" y="5402"/>
                  <a:pt x="21412" y="6334"/>
                  <a:pt x="21096" y="7249"/>
                </a:cubicBezTo>
                <a:lnTo>
                  <a:pt x="9234" y="21310"/>
                </a:lnTo>
                <a:cubicBezTo>
                  <a:pt x="10617" y="19821"/>
                  <a:pt x="11259" y="18148"/>
                  <a:pt x="11138" y="16480"/>
                </a:cubicBezTo>
                <a:cubicBezTo>
                  <a:pt x="11052" y="15280"/>
                  <a:pt x="10564" y="14075"/>
                  <a:pt x="9421" y="13053"/>
                </a:cubicBezTo>
                <a:cubicBezTo>
                  <a:pt x="8339" y="12086"/>
                  <a:pt x="6779" y="11382"/>
                  <a:pt x="5108" y="10828"/>
                </a:cubicBezTo>
                <a:cubicBezTo>
                  <a:pt x="4298" y="10560"/>
                  <a:pt x="3435" y="10309"/>
                  <a:pt x="2607" y="10063"/>
                </a:cubicBezTo>
                <a:cubicBezTo>
                  <a:pt x="1829" y="9832"/>
                  <a:pt x="1080" y="9600"/>
                  <a:pt x="561" y="9170"/>
                </a:cubicBezTo>
                <a:cubicBezTo>
                  <a:pt x="-137" y="8591"/>
                  <a:pt x="-188" y="7815"/>
                  <a:pt x="432" y="7204"/>
                </a:cubicBezTo>
                <a:close/>
              </a:path>
            </a:pathLst>
          </a:custGeom>
          <a:gradFill>
            <a:gsLst>
              <a:gs pos="0">
                <a:srgbClr val="E0E3E8"/>
              </a:gs>
              <a:gs pos="100000">
                <a:srgbClr val="FFFFFF"/>
              </a:gs>
            </a:gsLst>
            <a:path path="circle">
              <a:fillToRect l="119636" t="37721" r="-19636" b="62278"/>
            </a:path>
          </a:gradFill>
          <a:ln w="3175">
            <a:solidFill>
              <a:srgbClr val="F1F3F5"/>
            </a:solidFill>
            <a:miter/>
          </a:ln>
          <a:effectLst>
            <a:outerShdw blurRad="241300" dist="63500" dir="8100000" rotWithShape="0">
              <a:srgbClr val="000000">
                <a:alpha val="40000"/>
              </a:srgbClr>
            </a:outerShdw>
          </a:effectLst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68" name="TextBox 36"/>
          <p:cNvSpPr txBox="1"/>
          <p:nvPr/>
        </p:nvSpPr>
        <p:spPr>
          <a:xfrm>
            <a:off x="9610118" y="4193183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4FACFE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dirty="0"/>
              <a:t>C</a:t>
            </a:r>
          </a:p>
        </p:txBody>
      </p:sp>
      <p:sp>
        <p:nvSpPr>
          <p:cNvPr id="69" name="TextBox 34"/>
          <p:cNvSpPr txBox="1"/>
          <p:nvPr/>
        </p:nvSpPr>
        <p:spPr>
          <a:xfrm>
            <a:off x="9495790" y="4857750"/>
            <a:ext cx="889635" cy="320675"/>
          </a:xfrm>
          <a:prstGeom prst="rect">
            <a:avLst/>
          </a:prstGeom>
          <a:ln w="12700">
            <a:miter lim="400000"/>
          </a:ln>
        </p:spPr>
        <p:txBody>
          <a:bodyPr wrap="square" lIns="45718" tIns="45718" rIns="45718" bIns="45718">
            <a:spAutoFit/>
          </a:bodyPr>
          <a:lstStyle>
            <a:lvl1pPr>
              <a:defRPr sz="1500" b="1">
                <a:solidFill>
                  <a:srgbClr val="4FACFE"/>
                </a:solidFill>
              </a:defRPr>
            </a:lvl1pPr>
          </a:lstStyle>
          <a:p>
            <a:r>
              <a:rPr lang="es-E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PARTE</a:t>
            </a:r>
            <a:endParaRPr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TextBox 52"/>
          <p:cNvSpPr txBox="1"/>
          <p:nvPr/>
        </p:nvSpPr>
        <p:spPr>
          <a:xfrm>
            <a:off x="5232700" y="3257747"/>
            <a:ext cx="2341886" cy="707886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EFECTIVIDAD DE LA GESTIÓN</a:t>
            </a:r>
            <a:endParaRPr sz="2000" b="1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TextBox 52"/>
          <p:cNvSpPr txBox="1"/>
          <p:nvPr/>
        </p:nvSpPr>
        <p:spPr>
          <a:xfrm>
            <a:off x="6638171" y="4526284"/>
            <a:ext cx="1885241" cy="400110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CONFIANZA</a:t>
            </a:r>
            <a:endParaRPr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3" name="Freeform 8"/>
          <p:cNvSpPr>
            <a:spLocks noChangeArrowheads="1"/>
          </p:cNvSpPr>
          <p:nvPr/>
        </p:nvSpPr>
        <p:spPr bwMode="auto">
          <a:xfrm>
            <a:off x="5971541" y="4171164"/>
            <a:ext cx="920256" cy="613838"/>
          </a:xfrm>
          <a:custGeom>
            <a:avLst/>
            <a:gdLst>
              <a:gd name="T0" fmla="*/ 2147483646 w 4053"/>
              <a:gd name="T1" fmla="*/ 2147483646 h 2705"/>
              <a:gd name="T2" fmla="*/ 2147483646 w 4053"/>
              <a:gd name="T3" fmla="*/ 2147483646 h 2705"/>
              <a:gd name="T4" fmla="*/ 2147483646 w 4053"/>
              <a:gd name="T5" fmla="*/ 2147483646 h 2705"/>
              <a:gd name="T6" fmla="*/ 2147483646 w 4053"/>
              <a:gd name="T7" fmla="*/ 2147483646 h 2705"/>
              <a:gd name="T8" fmla="*/ 2147483646 w 4053"/>
              <a:gd name="T9" fmla="*/ 0 h 2705"/>
              <a:gd name="T10" fmla="*/ 2147483646 w 4053"/>
              <a:gd name="T11" fmla="*/ 2147483646 h 2705"/>
              <a:gd name="T12" fmla="*/ 2147483646 w 4053"/>
              <a:gd name="T13" fmla="*/ 2147483646 h 2705"/>
              <a:gd name="T14" fmla="*/ 2147483646 w 4053"/>
              <a:gd name="T15" fmla="*/ 2147483646 h 2705"/>
              <a:gd name="T16" fmla="*/ 466453326 w 4053"/>
              <a:gd name="T17" fmla="*/ 2147483646 h 2705"/>
              <a:gd name="T18" fmla="*/ 2147483646 w 4053"/>
              <a:gd name="T19" fmla="*/ 2147483646 h 2705"/>
              <a:gd name="T20" fmla="*/ 2147483646 w 4053"/>
              <a:gd name="T21" fmla="*/ 2147483646 h 2705"/>
              <a:gd name="T22" fmla="*/ 2147483646 w 4053"/>
              <a:gd name="T23" fmla="*/ 2147483646 h 2705"/>
              <a:gd name="T24" fmla="*/ 466453326 w 4053"/>
              <a:gd name="T25" fmla="*/ 2147483646 h 2705"/>
              <a:gd name="T26" fmla="*/ 2147483646 w 4053"/>
              <a:gd name="T27" fmla="*/ 2147483646 h 2705"/>
              <a:gd name="T28" fmla="*/ 2147483646 w 4053"/>
              <a:gd name="T29" fmla="*/ 2147483646 h 2705"/>
              <a:gd name="T30" fmla="*/ 2147483646 w 4053"/>
              <a:gd name="T31" fmla="*/ 2147483646 h 2705"/>
              <a:gd name="T32" fmla="*/ 2147483646 w 4053"/>
              <a:gd name="T33" fmla="*/ 2147483646 h 2705"/>
              <a:gd name="T34" fmla="*/ 2147483646 w 4053"/>
              <a:gd name="T35" fmla="*/ 2147483646 h 2705"/>
              <a:gd name="T36" fmla="*/ 2147483646 w 4053"/>
              <a:gd name="T37" fmla="*/ 2147483646 h 2705"/>
              <a:gd name="T38" fmla="*/ 2147483646 w 4053"/>
              <a:gd name="T39" fmla="*/ 2147483646 h 2705"/>
              <a:gd name="T40" fmla="*/ 2147483646 w 4053"/>
              <a:gd name="T41" fmla="*/ 2147483646 h 2705"/>
              <a:gd name="T42" fmla="*/ 2147483646 w 4053"/>
              <a:gd name="T43" fmla="*/ 2147483646 h 2705"/>
              <a:gd name="T44" fmla="*/ 2147483646 w 4053"/>
              <a:gd name="T45" fmla="*/ 2147483646 h 2705"/>
              <a:gd name="T46" fmla="*/ 2147483646 w 4053"/>
              <a:gd name="T47" fmla="*/ 2147483646 h 2705"/>
              <a:gd name="T48" fmla="*/ 2147483646 w 4053"/>
              <a:gd name="T49" fmla="*/ 2147483646 h 2705"/>
              <a:gd name="T50" fmla="*/ 2147483646 w 4053"/>
              <a:gd name="T51" fmla="*/ 2147483646 h 2705"/>
              <a:gd name="T52" fmla="*/ 2147483646 w 4053"/>
              <a:gd name="T53" fmla="*/ 2147483646 h 2705"/>
              <a:gd name="T54" fmla="*/ 2147483646 w 4053"/>
              <a:gd name="T55" fmla="*/ 2147483646 h 2705"/>
              <a:gd name="T56" fmla="*/ 2147483646 w 4053"/>
              <a:gd name="T57" fmla="*/ 2147483646 h 2705"/>
              <a:gd name="T58" fmla="*/ 2147483646 w 4053"/>
              <a:gd name="T59" fmla="*/ 2147483646 h 2705"/>
              <a:gd name="T60" fmla="*/ 2147483646 w 4053"/>
              <a:gd name="T61" fmla="*/ 2147483646 h 2705"/>
              <a:gd name="T62" fmla="*/ 2147483646 w 4053"/>
              <a:gd name="T63" fmla="*/ 2147483646 h 2705"/>
              <a:gd name="T64" fmla="*/ 2147483646 w 4053"/>
              <a:gd name="T65" fmla="*/ 2147483646 h 2705"/>
              <a:gd name="T66" fmla="*/ 2147483646 w 4053"/>
              <a:gd name="T67" fmla="*/ 2147483646 h 2705"/>
              <a:gd name="T68" fmla="*/ 2147483646 w 4053"/>
              <a:gd name="T69" fmla="*/ 2147483646 h 2705"/>
              <a:gd name="T70" fmla="*/ 2147483646 w 4053"/>
              <a:gd name="T71" fmla="*/ 2147483646 h 2705"/>
              <a:gd name="T72" fmla="*/ 2147483646 w 4053"/>
              <a:gd name="T73" fmla="*/ 2147483646 h 2705"/>
              <a:gd name="T74" fmla="*/ 2147483646 w 4053"/>
              <a:gd name="T75" fmla="*/ 2147483646 h 2705"/>
              <a:gd name="T76" fmla="*/ 2147483646 w 4053"/>
              <a:gd name="T77" fmla="*/ 2147483646 h 2705"/>
              <a:gd name="T78" fmla="*/ 2147483646 w 4053"/>
              <a:gd name="T79" fmla="*/ 2147483646 h 2705"/>
              <a:gd name="T80" fmla="*/ 2147483646 w 4053"/>
              <a:gd name="T81" fmla="*/ 2147483646 h 2705"/>
              <a:gd name="T82" fmla="*/ 2147483646 w 4053"/>
              <a:gd name="T83" fmla="*/ 2147483646 h 2705"/>
              <a:gd name="T84" fmla="*/ 2147483646 w 4053"/>
              <a:gd name="T85" fmla="*/ 2147483646 h 2705"/>
              <a:gd name="T86" fmla="*/ 2147483646 w 4053"/>
              <a:gd name="T87" fmla="*/ 2147483646 h 2705"/>
              <a:gd name="T88" fmla="*/ 2147483646 w 4053"/>
              <a:gd name="T89" fmla="*/ 2147483646 h 2705"/>
              <a:gd name="T90" fmla="*/ 2147483646 w 4053"/>
              <a:gd name="T91" fmla="*/ 2147483646 h 2705"/>
              <a:gd name="T92" fmla="*/ 2147483646 w 4053"/>
              <a:gd name="T93" fmla="*/ 2147483646 h 2705"/>
              <a:gd name="T94" fmla="*/ 2147483646 w 4053"/>
              <a:gd name="T95" fmla="*/ 2147483646 h 270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4053" h="2705">
                <a:moveTo>
                  <a:pt x="3230" y="268"/>
                </a:moveTo>
                <a:lnTo>
                  <a:pt x="3230" y="268"/>
                </a:lnTo>
                <a:cubicBezTo>
                  <a:pt x="3603" y="1204"/>
                  <a:pt x="3603" y="1204"/>
                  <a:pt x="3603" y="1204"/>
                </a:cubicBezTo>
                <a:cubicBezTo>
                  <a:pt x="3135" y="1405"/>
                  <a:pt x="3135" y="1405"/>
                  <a:pt x="3135" y="1405"/>
                </a:cubicBezTo>
                <a:cubicBezTo>
                  <a:pt x="2886" y="1195"/>
                  <a:pt x="2121" y="535"/>
                  <a:pt x="2064" y="526"/>
                </a:cubicBezTo>
                <a:cubicBezTo>
                  <a:pt x="2007" y="526"/>
                  <a:pt x="1768" y="612"/>
                  <a:pt x="1739" y="621"/>
                </a:cubicBezTo>
                <a:cubicBezTo>
                  <a:pt x="1739" y="621"/>
                  <a:pt x="1596" y="659"/>
                  <a:pt x="1472" y="659"/>
                </a:cubicBezTo>
                <a:cubicBezTo>
                  <a:pt x="1415" y="659"/>
                  <a:pt x="1367" y="650"/>
                  <a:pt x="1338" y="631"/>
                </a:cubicBezTo>
                <a:cubicBezTo>
                  <a:pt x="1309" y="612"/>
                  <a:pt x="1300" y="593"/>
                  <a:pt x="1300" y="564"/>
                </a:cubicBezTo>
                <a:cubicBezTo>
                  <a:pt x="1300" y="516"/>
                  <a:pt x="1357" y="468"/>
                  <a:pt x="1386" y="459"/>
                </a:cubicBezTo>
                <a:cubicBezTo>
                  <a:pt x="1586" y="344"/>
                  <a:pt x="2112" y="144"/>
                  <a:pt x="2169" y="144"/>
                </a:cubicBezTo>
                <a:lnTo>
                  <a:pt x="2179" y="144"/>
                </a:lnTo>
                <a:cubicBezTo>
                  <a:pt x="2313" y="144"/>
                  <a:pt x="3125" y="249"/>
                  <a:pt x="3230" y="268"/>
                </a:cubicBezTo>
                <a:close/>
                <a:moveTo>
                  <a:pt x="3555" y="0"/>
                </a:moveTo>
                <a:lnTo>
                  <a:pt x="3555" y="0"/>
                </a:lnTo>
                <a:cubicBezTo>
                  <a:pt x="3545" y="0"/>
                  <a:pt x="3536" y="0"/>
                  <a:pt x="3517" y="10"/>
                </a:cubicBezTo>
                <a:cubicBezTo>
                  <a:pt x="3364" y="67"/>
                  <a:pt x="3364" y="67"/>
                  <a:pt x="3364" y="67"/>
                </a:cubicBezTo>
                <a:cubicBezTo>
                  <a:pt x="3335" y="77"/>
                  <a:pt x="3316" y="105"/>
                  <a:pt x="3306" y="124"/>
                </a:cubicBezTo>
                <a:cubicBezTo>
                  <a:pt x="3297" y="153"/>
                  <a:pt x="3297" y="182"/>
                  <a:pt x="3306" y="210"/>
                </a:cubicBezTo>
                <a:cubicBezTo>
                  <a:pt x="3698" y="1195"/>
                  <a:pt x="3698" y="1195"/>
                  <a:pt x="3698" y="1195"/>
                </a:cubicBezTo>
                <a:cubicBezTo>
                  <a:pt x="3717" y="1242"/>
                  <a:pt x="3775" y="1271"/>
                  <a:pt x="3832" y="1252"/>
                </a:cubicBezTo>
                <a:cubicBezTo>
                  <a:pt x="3985" y="1185"/>
                  <a:pt x="3985" y="1185"/>
                  <a:pt x="3985" y="1185"/>
                </a:cubicBezTo>
                <a:cubicBezTo>
                  <a:pt x="4014" y="1176"/>
                  <a:pt x="4033" y="1156"/>
                  <a:pt x="4042" y="1137"/>
                </a:cubicBezTo>
                <a:cubicBezTo>
                  <a:pt x="4052" y="1109"/>
                  <a:pt x="4052" y="1080"/>
                  <a:pt x="4042" y="1051"/>
                </a:cubicBezTo>
                <a:cubicBezTo>
                  <a:pt x="3650" y="67"/>
                  <a:pt x="3650" y="67"/>
                  <a:pt x="3650" y="67"/>
                </a:cubicBezTo>
                <a:cubicBezTo>
                  <a:pt x="3641" y="29"/>
                  <a:pt x="3603" y="0"/>
                  <a:pt x="3555" y="0"/>
                </a:cubicBezTo>
                <a:close/>
                <a:moveTo>
                  <a:pt x="10" y="1357"/>
                </a:moveTo>
                <a:lnTo>
                  <a:pt x="10" y="1357"/>
                </a:lnTo>
                <a:cubicBezTo>
                  <a:pt x="0" y="1376"/>
                  <a:pt x="10" y="1405"/>
                  <a:pt x="29" y="1433"/>
                </a:cubicBezTo>
                <a:cubicBezTo>
                  <a:pt x="48" y="1453"/>
                  <a:pt x="77" y="1462"/>
                  <a:pt x="105" y="1462"/>
                </a:cubicBezTo>
                <a:cubicBezTo>
                  <a:pt x="268" y="1481"/>
                  <a:pt x="268" y="1481"/>
                  <a:pt x="268" y="1481"/>
                </a:cubicBezTo>
                <a:cubicBezTo>
                  <a:pt x="325" y="1481"/>
                  <a:pt x="373" y="1433"/>
                  <a:pt x="383" y="1386"/>
                </a:cubicBezTo>
                <a:cubicBezTo>
                  <a:pt x="468" y="277"/>
                  <a:pt x="468" y="277"/>
                  <a:pt x="468" y="277"/>
                </a:cubicBezTo>
                <a:cubicBezTo>
                  <a:pt x="468" y="249"/>
                  <a:pt x="459" y="220"/>
                  <a:pt x="440" y="201"/>
                </a:cubicBezTo>
                <a:cubicBezTo>
                  <a:pt x="421" y="182"/>
                  <a:pt x="392" y="163"/>
                  <a:pt x="373" y="163"/>
                </a:cubicBezTo>
                <a:cubicBezTo>
                  <a:pt x="201" y="153"/>
                  <a:pt x="201" y="153"/>
                  <a:pt x="201" y="153"/>
                </a:cubicBezTo>
                <a:cubicBezTo>
                  <a:pt x="201" y="153"/>
                  <a:pt x="201" y="153"/>
                  <a:pt x="191" y="153"/>
                </a:cubicBezTo>
                <a:cubicBezTo>
                  <a:pt x="143" y="153"/>
                  <a:pt x="96" y="191"/>
                  <a:pt x="86" y="249"/>
                </a:cubicBezTo>
                <a:lnTo>
                  <a:pt x="10" y="1357"/>
                </a:lnTo>
                <a:close/>
                <a:moveTo>
                  <a:pt x="1672" y="2341"/>
                </a:moveTo>
                <a:lnTo>
                  <a:pt x="1672" y="2341"/>
                </a:lnTo>
                <a:cubicBezTo>
                  <a:pt x="1663" y="2303"/>
                  <a:pt x="1644" y="2265"/>
                  <a:pt x="1606" y="2236"/>
                </a:cubicBezTo>
                <a:cubicBezTo>
                  <a:pt x="1539" y="2179"/>
                  <a:pt x="1462" y="2188"/>
                  <a:pt x="1405" y="2265"/>
                </a:cubicBezTo>
                <a:cubicBezTo>
                  <a:pt x="1328" y="2360"/>
                  <a:pt x="1328" y="2360"/>
                  <a:pt x="1328" y="2360"/>
                </a:cubicBezTo>
                <a:cubicBezTo>
                  <a:pt x="1319" y="2370"/>
                  <a:pt x="1319" y="2370"/>
                  <a:pt x="1319" y="2370"/>
                </a:cubicBezTo>
                <a:cubicBezTo>
                  <a:pt x="1252" y="2456"/>
                  <a:pt x="1252" y="2456"/>
                  <a:pt x="1252" y="2456"/>
                </a:cubicBezTo>
                <a:cubicBezTo>
                  <a:pt x="1156" y="2561"/>
                  <a:pt x="1242" y="2647"/>
                  <a:pt x="1271" y="2666"/>
                </a:cubicBezTo>
                <a:cubicBezTo>
                  <a:pt x="1309" y="2695"/>
                  <a:pt x="1338" y="2704"/>
                  <a:pt x="1367" y="2704"/>
                </a:cubicBezTo>
                <a:cubicBezTo>
                  <a:pt x="1405" y="2704"/>
                  <a:pt x="1443" y="2685"/>
                  <a:pt x="1481" y="2638"/>
                </a:cubicBezTo>
                <a:cubicBezTo>
                  <a:pt x="1596" y="2504"/>
                  <a:pt x="1596" y="2504"/>
                  <a:pt x="1596" y="2504"/>
                </a:cubicBezTo>
                <a:cubicBezTo>
                  <a:pt x="1634" y="2456"/>
                  <a:pt x="1634" y="2456"/>
                  <a:pt x="1634" y="2456"/>
                </a:cubicBezTo>
                <a:cubicBezTo>
                  <a:pt x="1663" y="2418"/>
                  <a:pt x="1672" y="2379"/>
                  <a:pt x="1672" y="2341"/>
                </a:cubicBezTo>
                <a:close/>
                <a:moveTo>
                  <a:pt x="879" y="2274"/>
                </a:moveTo>
                <a:lnTo>
                  <a:pt x="879" y="2274"/>
                </a:lnTo>
                <a:cubicBezTo>
                  <a:pt x="822" y="2341"/>
                  <a:pt x="841" y="2399"/>
                  <a:pt x="927" y="2475"/>
                </a:cubicBezTo>
                <a:cubicBezTo>
                  <a:pt x="994" y="2532"/>
                  <a:pt x="1071" y="2523"/>
                  <a:pt x="1128" y="2446"/>
                </a:cubicBezTo>
                <a:cubicBezTo>
                  <a:pt x="1328" y="2217"/>
                  <a:pt x="1328" y="2217"/>
                  <a:pt x="1328" y="2217"/>
                </a:cubicBezTo>
                <a:cubicBezTo>
                  <a:pt x="1415" y="2102"/>
                  <a:pt x="1328" y="2017"/>
                  <a:pt x="1300" y="1997"/>
                </a:cubicBezTo>
                <a:cubicBezTo>
                  <a:pt x="1223" y="1940"/>
                  <a:pt x="1156" y="1950"/>
                  <a:pt x="1089" y="2026"/>
                </a:cubicBezTo>
                <a:cubicBezTo>
                  <a:pt x="984" y="2150"/>
                  <a:pt x="984" y="2150"/>
                  <a:pt x="984" y="2150"/>
                </a:cubicBezTo>
                <a:cubicBezTo>
                  <a:pt x="975" y="2160"/>
                  <a:pt x="975" y="2160"/>
                  <a:pt x="975" y="2160"/>
                </a:cubicBezTo>
                <a:lnTo>
                  <a:pt x="879" y="2274"/>
                </a:lnTo>
                <a:close/>
                <a:moveTo>
                  <a:pt x="602" y="1997"/>
                </a:moveTo>
                <a:lnTo>
                  <a:pt x="602" y="1997"/>
                </a:lnTo>
                <a:cubicBezTo>
                  <a:pt x="574" y="2035"/>
                  <a:pt x="554" y="2074"/>
                  <a:pt x="564" y="2112"/>
                </a:cubicBezTo>
                <a:cubicBezTo>
                  <a:pt x="574" y="2150"/>
                  <a:pt x="593" y="2188"/>
                  <a:pt x="631" y="2217"/>
                </a:cubicBezTo>
                <a:cubicBezTo>
                  <a:pt x="698" y="2274"/>
                  <a:pt x="774" y="2265"/>
                  <a:pt x="831" y="2188"/>
                </a:cubicBezTo>
                <a:cubicBezTo>
                  <a:pt x="1042" y="1930"/>
                  <a:pt x="1042" y="1930"/>
                  <a:pt x="1042" y="1930"/>
                </a:cubicBezTo>
                <a:cubicBezTo>
                  <a:pt x="1080" y="1892"/>
                  <a:pt x="1089" y="1854"/>
                  <a:pt x="1080" y="1816"/>
                </a:cubicBezTo>
                <a:cubicBezTo>
                  <a:pt x="1080" y="1777"/>
                  <a:pt x="1051" y="1749"/>
                  <a:pt x="1023" y="1720"/>
                </a:cubicBezTo>
                <a:cubicBezTo>
                  <a:pt x="946" y="1663"/>
                  <a:pt x="879" y="1673"/>
                  <a:pt x="812" y="1749"/>
                </a:cubicBezTo>
                <a:cubicBezTo>
                  <a:pt x="707" y="1873"/>
                  <a:pt x="707" y="1873"/>
                  <a:pt x="707" y="1873"/>
                </a:cubicBezTo>
                <a:cubicBezTo>
                  <a:pt x="698" y="1883"/>
                  <a:pt x="698" y="1883"/>
                  <a:pt x="698" y="1883"/>
                </a:cubicBezTo>
                <a:lnTo>
                  <a:pt x="602" y="1997"/>
                </a:lnTo>
                <a:close/>
                <a:moveTo>
                  <a:pt x="554" y="1902"/>
                </a:moveTo>
                <a:lnTo>
                  <a:pt x="554" y="1902"/>
                </a:lnTo>
                <a:cubicBezTo>
                  <a:pt x="765" y="1653"/>
                  <a:pt x="765" y="1653"/>
                  <a:pt x="765" y="1653"/>
                </a:cubicBezTo>
                <a:cubicBezTo>
                  <a:pt x="860" y="1548"/>
                  <a:pt x="765" y="1462"/>
                  <a:pt x="736" y="1443"/>
                </a:cubicBezTo>
                <a:cubicBezTo>
                  <a:pt x="669" y="1376"/>
                  <a:pt x="602" y="1386"/>
                  <a:pt x="535" y="1462"/>
                </a:cubicBezTo>
                <a:cubicBezTo>
                  <a:pt x="468" y="1558"/>
                  <a:pt x="468" y="1558"/>
                  <a:pt x="468" y="1558"/>
                </a:cubicBezTo>
                <a:cubicBezTo>
                  <a:pt x="459" y="1567"/>
                  <a:pt x="459" y="1567"/>
                  <a:pt x="459" y="1567"/>
                </a:cubicBezTo>
                <a:cubicBezTo>
                  <a:pt x="363" y="1682"/>
                  <a:pt x="363" y="1682"/>
                  <a:pt x="363" y="1682"/>
                </a:cubicBezTo>
                <a:cubicBezTo>
                  <a:pt x="325" y="1720"/>
                  <a:pt x="306" y="1758"/>
                  <a:pt x="316" y="1797"/>
                </a:cubicBezTo>
                <a:cubicBezTo>
                  <a:pt x="316" y="1835"/>
                  <a:pt x="344" y="1864"/>
                  <a:pt x="354" y="1883"/>
                </a:cubicBezTo>
                <a:cubicBezTo>
                  <a:pt x="392" y="1911"/>
                  <a:pt x="430" y="1940"/>
                  <a:pt x="478" y="1940"/>
                </a:cubicBezTo>
                <a:cubicBezTo>
                  <a:pt x="507" y="1940"/>
                  <a:pt x="526" y="1930"/>
                  <a:pt x="554" y="1902"/>
                </a:cubicBezTo>
                <a:close/>
                <a:moveTo>
                  <a:pt x="3077" y="1691"/>
                </a:moveTo>
                <a:lnTo>
                  <a:pt x="3077" y="1691"/>
                </a:lnTo>
                <a:cubicBezTo>
                  <a:pt x="3115" y="1634"/>
                  <a:pt x="3153" y="1548"/>
                  <a:pt x="3048" y="1472"/>
                </a:cubicBezTo>
                <a:cubicBezTo>
                  <a:pt x="2982" y="1405"/>
                  <a:pt x="2982" y="1405"/>
                  <a:pt x="2982" y="1405"/>
                </a:cubicBezTo>
                <a:cubicBezTo>
                  <a:pt x="2599" y="1070"/>
                  <a:pt x="2150" y="688"/>
                  <a:pt x="2045" y="631"/>
                </a:cubicBezTo>
                <a:cubicBezTo>
                  <a:pt x="1997" y="640"/>
                  <a:pt x="1873" y="678"/>
                  <a:pt x="1777" y="717"/>
                </a:cubicBezTo>
                <a:cubicBezTo>
                  <a:pt x="1768" y="717"/>
                  <a:pt x="1768" y="717"/>
                  <a:pt x="1768" y="717"/>
                </a:cubicBezTo>
                <a:cubicBezTo>
                  <a:pt x="1768" y="717"/>
                  <a:pt x="1615" y="765"/>
                  <a:pt x="1472" y="765"/>
                </a:cubicBezTo>
                <a:cubicBezTo>
                  <a:pt x="1395" y="765"/>
                  <a:pt x="1338" y="745"/>
                  <a:pt x="1290" y="717"/>
                </a:cubicBezTo>
                <a:cubicBezTo>
                  <a:pt x="1204" y="669"/>
                  <a:pt x="1195" y="602"/>
                  <a:pt x="1195" y="564"/>
                </a:cubicBezTo>
                <a:cubicBezTo>
                  <a:pt x="1204" y="478"/>
                  <a:pt x="1271" y="401"/>
                  <a:pt x="1328" y="373"/>
                </a:cubicBezTo>
                <a:cubicBezTo>
                  <a:pt x="554" y="277"/>
                  <a:pt x="554" y="277"/>
                  <a:pt x="554" y="277"/>
                </a:cubicBezTo>
                <a:cubicBezTo>
                  <a:pt x="478" y="1386"/>
                  <a:pt x="478" y="1386"/>
                  <a:pt x="478" y="1386"/>
                </a:cubicBezTo>
                <a:cubicBezTo>
                  <a:pt x="545" y="1319"/>
                  <a:pt x="602" y="1309"/>
                  <a:pt x="650" y="1309"/>
                </a:cubicBezTo>
                <a:cubicBezTo>
                  <a:pt x="698" y="1309"/>
                  <a:pt x="755" y="1329"/>
                  <a:pt x="803" y="1367"/>
                </a:cubicBezTo>
                <a:cubicBezTo>
                  <a:pt x="870" y="1424"/>
                  <a:pt x="908" y="1510"/>
                  <a:pt x="898" y="1586"/>
                </a:cubicBezTo>
                <a:cubicBezTo>
                  <a:pt x="965" y="1577"/>
                  <a:pt x="1023" y="1596"/>
                  <a:pt x="1080" y="1644"/>
                </a:cubicBezTo>
                <a:cubicBezTo>
                  <a:pt x="1156" y="1701"/>
                  <a:pt x="1185" y="1787"/>
                  <a:pt x="1175" y="1864"/>
                </a:cubicBezTo>
                <a:cubicBezTo>
                  <a:pt x="1242" y="1854"/>
                  <a:pt x="1300" y="1873"/>
                  <a:pt x="1357" y="1921"/>
                </a:cubicBezTo>
                <a:cubicBezTo>
                  <a:pt x="1424" y="1978"/>
                  <a:pt x="1453" y="2045"/>
                  <a:pt x="1453" y="2112"/>
                </a:cubicBezTo>
                <a:cubicBezTo>
                  <a:pt x="1529" y="2093"/>
                  <a:pt x="1606" y="2112"/>
                  <a:pt x="1663" y="2169"/>
                </a:cubicBezTo>
                <a:cubicBezTo>
                  <a:pt x="1759" y="2236"/>
                  <a:pt x="1787" y="2341"/>
                  <a:pt x="1749" y="2437"/>
                </a:cubicBezTo>
                <a:cubicBezTo>
                  <a:pt x="1816" y="2494"/>
                  <a:pt x="1816" y="2494"/>
                  <a:pt x="1816" y="2494"/>
                </a:cubicBezTo>
                <a:cubicBezTo>
                  <a:pt x="1825" y="2494"/>
                  <a:pt x="1825" y="2494"/>
                  <a:pt x="1835" y="2504"/>
                </a:cubicBezTo>
                <a:cubicBezTo>
                  <a:pt x="1863" y="2523"/>
                  <a:pt x="1892" y="2532"/>
                  <a:pt x="1921" y="2532"/>
                </a:cubicBezTo>
                <a:cubicBezTo>
                  <a:pt x="1969" y="2532"/>
                  <a:pt x="1997" y="2504"/>
                  <a:pt x="2026" y="2475"/>
                </a:cubicBezTo>
                <a:cubicBezTo>
                  <a:pt x="2064" y="2418"/>
                  <a:pt x="2093" y="2370"/>
                  <a:pt x="2036" y="2312"/>
                </a:cubicBezTo>
                <a:cubicBezTo>
                  <a:pt x="2036" y="2303"/>
                  <a:pt x="2036" y="2303"/>
                  <a:pt x="2036" y="2303"/>
                </a:cubicBezTo>
                <a:cubicBezTo>
                  <a:pt x="1692" y="2017"/>
                  <a:pt x="1692" y="2017"/>
                  <a:pt x="1692" y="2017"/>
                </a:cubicBezTo>
                <a:cubicBezTo>
                  <a:pt x="1682" y="2007"/>
                  <a:pt x="1672" y="1997"/>
                  <a:pt x="1672" y="1978"/>
                </a:cubicBezTo>
                <a:cubicBezTo>
                  <a:pt x="1672" y="1968"/>
                  <a:pt x="1672" y="1950"/>
                  <a:pt x="1682" y="1940"/>
                </a:cubicBezTo>
                <a:cubicBezTo>
                  <a:pt x="1701" y="1921"/>
                  <a:pt x="1739" y="1911"/>
                  <a:pt x="1759" y="1930"/>
                </a:cubicBezTo>
                <a:cubicBezTo>
                  <a:pt x="2207" y="2312"/>
                  <a:pt x="2207" y="2312"/>
                  <a:pt x="2207" y="2312"/>
                </a:cubicBezTo>
                <a:cubicBezTo>
                  <a:pt x="2236" y="2322"/>
                  <a:pt x="2255" y="2332"/>
                  <a:pt x="2284" y="2332"/>
                </a:cubicBezTo>
                <a:cubicBezTo>
                  <a:pt x="2332" y="2332"/>
                  <a:pt x="2370" y="2312"/>
                  <a:pt x="2408" y="2274"/>
                </a:cubicBezTo>
                <a:cubicBezTo>
                  <a:pt x="2437" y="2236"/>
                  <a:pt x="2447" y="2198"/>
                  <a:pt x="2447" y="2160"/>
                </a:cubicBezTo>
                <a:cubicBezTo>
                  <a:pt x="2437" y="2121"/>
                  <a:pt x="2418" y="2083"/>
                  <a:pt x="2380" y="2055"/>
                </a:cubicBezTo>
                <a:cubicBezTo>
                  <a:pt x="2322" y="2007"/>
                  <a:pt x="2322" y="2007"/>
                  <a:pt x="2322" y="2007"/>
                </a:cubicBezTo>
                <a:cubicBezTo>
                  <a:pt x="2074" y="1806"/>
                  <a:pt x="2074" y="1806"/>
                  <a:pt x="2074" y="1806"/>
                </a:cubicBezTo>
                <a:cubicBezTo>
                  <a:pt x="2064" y="1797"/>
                  <a:pt x="2055" y="1787"/>
                  <a:pt x="2055" y="1768"/>
                </a:cubicBezTo>
                <a:cubicBezTo>
                  <a:pt x="2055" y="1758"/>
                  <a:pt x="2055" y="1739"/>
                  <a:pt x="2064" y="1730"/>
                </a:cubicBezTo>
                <a:cubicBezTo>
                  <a:pt x="2083" y="1711"/>
                  <a:pt x="2121" y="1701"/>
                  <a:pt x="2141" y="1720"/>
                </a:cubicBezTo>
                <a:cubicBezTo>
                  <a:pt x="2551" y="2055"/>
                  <a:pt x="2551" y="2055"/>
                  <a:pt x="2551" y="2055"/>
                </a:cubicBezTo>
                <a:cubicBezTo>
                  <a:pt x="2580" y="2083"/>
                  <a:pt x="2618" y="2093"/>
                  <a:pt x="2647" y="2093"/>
                </a:cubicBezTo>
                <a:cubicBezTo>
                  <a:pt x="2695" y="2093"/>
                  <a:pt x="2752" y="2064"/>
                  <a:pt x="2791" y="2017"/>
                </a:cubicBezTo>
                <a:cubicBezTo>
                  <a:pt x="2819" y="1978"/>
                  <a:pt x="2829" y="1940"/>
                  <a:pt x="2829" y="1911"/>
                </a:cubicBezTo>
                <a:cubicBezTo>
                  <a:pt x="2829" y="1873"/>
                  <a:pt x="2800" y="1835"/>
                  <a:pt x="2762" y="1797"/>
                </a:cubicBezTo>
                <a:cubicBezTo>
                  <a:pt x="2638" y="1701"/>
                  <a:pt x="2638" y="1701"/>
                  <a:pt x="2638" y="1701"/>
                </a:cubicBezTo>
                <a:cubicBezTo>
                  <a:pt x="2427" y="1529"/>
                  <a:pt x="2427" y="1529"/>
                  <a:pt x="2427" y="1529"/>
                </a:cubicBezTo>
                <a:cubicBezTo>
                  <a:pt x="2408" y="1510"/>
                  <a:pt x="2399" y="1472"/>
                  <a:pt x="2418" y="1453"/>
                </a:cubicBezTo>
                <a:cubicBezTo>
                  <a:pt x="2437" y="1433"/>
                  <a:pt x="2475" y="1424"/>
                  <a:pt x="2494" y="1443"/>
                </a:cubicBezTo>
                <a:cubicBezTo>
                  <a:pt x="2848" y="1730"/>
                  <a:pt x="2848" y="1730"/>
                  <a:pt x="2848" y="1730"/>
                </a:cubicBezTo>
                <a:cubicBezTo>
                  <a:pt x="2915" y="1787"/>
                  <a:pt x="3010" y="1768"/>
                  <a:pt x="3077" y="16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>
            <a:defPPr>
              <a:defRPr lang="en-GB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endParaRPr lang="en-US"/>
          </a:p>
        </p:txBody>
      </p:sp>
      <p:grpSp>
        <p:nvGrpSpPr>
          <p:cNvPr id="38" name="Grupo 37"/>
          <p:cNvGrpSpPr/>
          <p:nvPr/>
        </p:nvGrpSpPr>
        <p:grpSpPr>
          <a:xfrm rot="647201">
            <a:off x="2945782" y="1811549"/>
            <a:ext cx="664429" cy="662964"/>
            <a:chOff x="3611563" y="1603375"/>
            <a:chExt cx="5038726" cy="5027613"/>
          </a:xfrm>
          <a:solidFill>
            <a:schemeClr val="bg1"/>
          </a:solidFill>
        </p:grpSpPr>
        <p:grpSp>
          <p:nvGrpSpPr>
            <p:cNvPr id="39" name="Grupo 38"/>
            <p:cNvGrpSpPr/>
            <p:nvPr/>
          </p:nvGrpSpPr>
          <p:grpSpPr>
            <a:xfrm>
              <a:off x="5573713" y="1603375"/>
              <a:ext cx="1117600" cy="1325563"/>
              <a:chOff x="5573713" y="1603375"/>
              <a:chExt cx="1117600" cy="1325563"/>
            </a:xfrm>
            <a:grpFill/>
          </p:grpSpPr>
          <p:sp>
            <p:nvSpPr>
              <p:cNvPr id="79" name="Freeform 5"/>
              <p:cNvSpPr/>
              <p:nvPr/>
            </p:nvSpPr>
            <p:spPr bwMode="auto">
              <a:xfrm>
                <a:off x="5791201" y="1863725"/>
                <a:ext cx="682625" cy="474663"/>
              </a:xfrm>
              <a:custGeom>
                <a:avLst/>
                <a:gdLst>
                  <a:gd name="T0" fmla="*/ 118 w 180"/>
                  <a:gd name="T1" fmla="*/ 0 h 125"/>
                  <a:gd name="T2" fmla="*/ 0 w 180"/>
                  <a:gd name="T3" fmla="*/ 43 h 125"/>
                  <a:gd name="T4" fmla="*/ 90 w 180"/>
                  <a:gd name="T5" fmla="*/ 125 h 125"/>
                  <a:gd name="T6" fmla="*/ 180 w 180"/>
                  <a:gd name="T7" fmla="*/ 35 h 125"/>
                  <a:gd name="T8" fmla="*/ 118 w 180"/>
                  <a:gd name="T9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125">
                    <a:moveTo>
                      <a:pt x="118" y="0"/>
                    </a:moveTo>
                    <a:cubicBezTo>
                      <a:pt x="93" y="44"/>
                      <a:pt x="22" y="42"/>
                      <a:pt x="0" y="43"/>
                    </a:cubicBezTo>
                    <a:cubicBezTo>
                      <a:pt x="4" y="89"/>
                      <a:pt x="43" y="125"/>
                      <a:pt x="90" y="125"/>
                    </a:cubicBezTo>
                    <a:cubicBezTo>
                      <a:pt x="139" y="125"/>
                      <a:pt x="180" y="84"/>
                      <a:pt x="180" y="35"/>
                    </a:cubicBezTo>
                    <a:cubicBezTo>
                      <a:pt x="142" y="32"/>
                      <a:pt x="118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0" name="Freeform 6"/>
              <p:cNvSpPr/>
              <p:nvPr/>
            </p:nvSpPr>
            <p:spPr bwMode="auto">
              <a:xfrm>
                <a:off x="5791201" y="1603375"/>
                <a:ext cx="682625" cy="369888"/>
              </a:xfrm>
              <a:custGeom>
                <a:avLst/>
                <a:gdLst>
                  <a:gd name="T0" fmla="*/ 90 w 180"/>
                  <a:gd name="T1" fmla="*/ 0 h 98"/>
                  <a:gd name="T2" fmla="*/ 0 w 180"/>
                  <a:gd name="T3" fmla="*/ 90 h 98"/>
                  <a:gd name="T4" fmla="*/ 0 w 180"/>
                  <a:gd name="T5" fmla="*/ 98 h 98"/>
                  <a:gd name="T6" fmla="*/ 118 w 180"/>
                  <a:gd name="T7" fmla="*/ 49 h 98"/>
                  <a:gd name="T8" fmla="*/ 180 w 180"/>
                  <a:gd name="T9" fmla="*/ 90 h 98"/>
                  <a:gd name="T10" fmla="*/ 180 w 180"/>
                  <a:gd name="T11" fmla="*/ 90 h 98"/>
                  <a:gd name="T12" fmla="*/ 90 w 180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98">
                    <a:moveTo>
                      <a:pt x="90" y="0"/>
                    </a:moveTo>
                    <a:cubicBezTo>
                      <a:pt x="40" y="0"/>
                      <a:pt x="0" y="41"/>
                      <a:pt x="0" y="90"/>
                    </a:cubicBezTo>
                    <a:cubicBezTo>
                      <a:pt x="0" y="93"/>
                      <a:pt x="0" y="96"/>
                      <a:pt x="0" y="98"/>
                    </a:cubicBezTo>
                    <a:cubicBezTo>
                      <a:pt x="22" y="98"/>
                      <a:pt x="93" y="93"/>
                      <a:pt x="118" y="49"/>
                    </a:cubicBezTo>
                    <a:cubicBezTo>
                      <a:pt x="118" y="49"/>
                      <a:pt x="142" y="88"/>
                      <a:pt x="180" y="90"/>
                    </a:cubicBezTo>
                    <a:cubicBezTo>
                      <a:pt x="180" y="90"/>
                      <a:pt x="180" y="90"/>
                      <a:pt x="180" y="90"/>
                    </a:cubicBezTo>
                    <a:cubicBezTo>
                      <a:pt x="180" y="41"/>
                      <a:pt x="139" y="0"/>
                      <a:pt x="9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1" name="Freeform 7"/>
              <p:cNvSpPr/>
              <p:nvPr/>
            </p:nvSpPr>
            <p:spPr bwMode="auto">
              <a:xfrm>
                <a:off x="5573713" y="2349500"/>
                <a:ext cx="1117600" cy="579438"/>
              </a:xfrm>
              <a:custGeom>
                <a:avLst/>
                <a:gdLst>
                  <a:gd name="T0" fmla="*/ 181 w 294"/>
                  <a:gd name="T1" fmla="*/ 0 h 153"/>
                  <a:gd name="T2" fmla="*/ 147 w 294"/>
                  <a:gd name="T3" fmla="*/ 117 h 153"/>
                  <a:gd name="T4" fmla="*/ 113 w 294"/>
                  <a:gd name="T5" fmla="*/ 0 h 153"/>
                  <a:gd name="T6" fmla="*/ 19 w 294"/>
                  <a:gd name="T7" fmla="*/ 153 h 153"/>
                  <a:gd name="T8" fmla="*/ 147 w 294"/>
                  <a:gd name="T9" fmla="*/ 153 h 153"/>
                  <a:gd name="T10" fmla="*/ 275 w 294"/>
                  <a:gd name="T11" fmla="*/ 153 h 153"/>
                  <a:gd name="T12" fmla="*/ 181 w 294"/>
                  <a:gd name="T1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4" h="153">
                    <a:moveTo>
                      <a:pt x="181" y="0"/>
                    </a:move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0" y="22"/>
                      <a:pt x="19" y="153"/>
                      <a:pt x="19" y="153"/>
                    </a:cubicBezTo>
                    <a:cubicBezTo>
                      <a:pt x="147" y="153"/>
                      <a:pt x="147" y="153"/>
                      <a:pt x="147" y="153"/>
                    </a:cubicBezTo>
                    <a:cubicBezTo>
                      <a:pt x="275" y="153"/>
                      <a:pt x="275" y="153"/>
                      <a:pt x="275" y="153"/>
                    </a:cubicBezTo>
                    <a:cubicBezTo>
                      <a:pt x="275" y="153"/>
                      <a:pt x="294" y="22"/>
                      <a:pt x="18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40" name="Grupo 39"/>
            <p:cNvGrpSpPr/>
            <p:nvPr/>
          </p:nvGrpSpPr>
          <p:grpSpPr>
            <a:xfrm>
              <a:off x="7321551" y="3562350"/>
              <a:ext cx="1328738" cy="1112838"/>
              <a:chOff x="7321551" y="3562350"/>
              <a:chExt cx="1328738" cy="1112838"/>
            </a:xfrm>
            <a:grpFill/>
          </p:grpSpPr>
          <p:sp>
            <p:nvSpPr>
              <p:cNvPr id="76" name="Freeform 8"/>
              <p:cNvSpPr/>
              <p:nvPr/>
            </p:nvSpPr>
            <p:spPr bwMode="auto">
              <a:xfrm>
                <a:off x="7916863" y="3778250"/>
                <a:ext cx="471488" cy="681038"/>
              </a:xfrm>
              <a:custGeom>
                <a:avLst/>
                <a:gdLst>
                  <a:gd name="T0" fmla="*/ 124 w 124"/>
                  <a:gd name="T1" fmla="*/ 118 h 180"/>
                  <a:gd name="T2" fmla="*/ 82 w 124"/>
                  <a:gd name="T3" fmla="*/ 0 h 180"/>
                  <a:gd name="T4" fmla="*/ 0 w 124"/>
                  <a:gd name="T5" fmla="*/ 90 h 180"/>
                  <a:gd name="T6" fmla="*/ 90 w 124"/>
                  <a:gd name="T7" fmla="*/ 180 h 180"/>
                  <a:gd name="T8" fmla="*/ 124 w 124"/>
                  <a:gd name="T9" fmla="*/ 118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80">
                    <a:moveTo>
                      <a:pt x="124" y="118"/>
                    </a:moveTo>
                    <a:cubicBezTo>
                      <a:pt x="81" y="93"/>
                      <a:pt x="82" y="22"/>
                      <a:pt x="82" y="0"/>
                    </a:cubicBezTo>
                    <a:cubicBezTo>
                      <a:pt x="36" y="4"/>
                      <a:pt x="0" y="43"/>
                      <a:pt x="0" y="90"/>
                    </a:cubicBezTo>
                    <a:cubicBezTo>
                      <a:pt x="0" y="140"/>
                      <a:pt x="40" y="180"/>
                      <a:pt x="90" y="180"/>
                    </a:cubicBezTo>
                    <a:cubicBezTo>
                      <a:pt x="93" y="142"/>
                      <a:pt x="124" y="118"/>
                      <a:pt x="124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7" name="Freeform 9"/>
              <p:cNvSpPr/>
              <p:nvPr/>
            </p:nvSpPr>
            <p:spPr bwMode="auto">
              <a:xfrm>
                <a:off x="8277226" y="3778250"/>
                <a:ext cx="373063" cy="681038"/>
              </a:xfrm>
              <a:custGeom>
                <a:avLst/>
                <a:gdLst>
                  <a:gd name="T0" fmla="*/ 98 w 98"/>
                  <a:gd name="T1" fmla="*/ 90 h 180"/>
                  <a:gd name="T2" fmla="*/ 8 w 98"/>
                  <a:gd name="T3" fmla="*/ 0 h 180"/>
                  <a:gd name="T4" fmla="*/ 0 w 98"/>
                  <a:gd name="T5" fmla="*/ 0 h 180"/>
                  <a:gd name="T6" fmla="*/ 50 w 98"/>
                  <a:gd name="T7" fmla="*/ 118 h 180"/>
                  <a:gd name="T8" fmla="*/ 8 w 98"/>
                  <a:gd name="T9" fmla="*/ 180 h 180"/>
                  <a:gd name="T10" fmla="*/ 8 w 98"/>
                  <a:gd name="T11" fmla="*/ 180 h 180"/>
                  <a:gd name="T12" fmla="*/ 98 w 98"/>
                  <a:gd name="T13" fmla="*/ 9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80">
                    <a:moveTo>
                      <a:pt x="98" y="90"/>
                    </a:moveTo>
                    <a:cubicBezTo>
                      <a:pt x="98" y="40"/>
                      <a:pt x="58" y="0"/>
                      <a:pt x="8" y="0"/>
                    </a:cubicBezTo>
                    <a:cubicBezTo>
                      <a:pt x="5" y="0"/>
                      <a:pt x="3" y="0"/>
                      <a:pt x="0" y="0"/>
                    </a:cubicBezTo>
                    <a:cubicBezTo>
                      <a:pt x="1" y="22"/>
                      <a:pt x="6" y="93"/>
                      <a:pt x="50" y="118"/>
                    </a:cubicBezTo>
                    <a:cubicBezTo>
                      <a:pt x="50" y="118"/>
                      <a:pt x="11" y="142"/>
                      <a:pt x="8" y="180"/>
                    </a:cubicBezTo>
                    <a:cubicBezTo>
                      <a:pt x="8" y="180"/>
                      <a:pt x="8" y="180"/>
                      <a:pt x="8" y="180"/>
                    </a:cubicBezTo>
                    <a:cubicBezTo>
                      <a:pt x="58" y="180"/>
                      <a:pt x="98" y="140"/>
                      <a:pt x="98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8" name="Freeform 10"/>
              <p:cNvSpPr/>
              <p:nvPr/>
            </p:nvSpPr>
            <p:spPr bwMode="auto">
              <a:xfrm>
                <a:off x="7321551" y="3562350"/>
                <a:ext cx="581025" cy="1112838"/>
              </a:xfrm>
              <a:custGeom>
                <a:avLst/>
                <a:gdLst>
                  <a:gd name="T0" fmla="*/ 153 w 153"/>
                  <a:gd name="T1" fmla="*/ 181 h 294"/>
                  <a:gd name="T2" fmla="*/ 36 w 153"/>
                  <a:gd name="T3" fmla="*/ 147 h 294"/>
                  <a:gd name="T4" fmla="*/ 153 w 153"/>
                  <a:gd name="T5" fmla="*/ 113 h 294"/>
                  <a:gd name="T6" fmla="*/ 0 w 153"/>
                  <a:gd name="T7" fmla="*/ 19 h 294"/>
                  <a:gd name="T8" fmla="*/ 0 w 153"/>
                  <a:gd name="T9" fmla="*/ 147 h 294"/>
                  <a:gd name="T10" fmla="*/ 0 w 153"/>
                  <a:gd name="T11" fmla="*/ 275 h 294"/>
                  <a:gd name="T12" fmla="*/ 153 w 153"/>
                  <a:gd name="T13" fmla="*/ 18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294">
                    <a:moveTo>
                      <a:pt x="153" y="181"/>
                    </a:moveTo>
                    <a:cubicBezTo>
                      <a:pt x="36" y="147"/>
                      <a:pt x="36" y="147"/>
                      <a:pt x="36" y="147"/>
                    </a:cubicBezTo>
                    <a:cubicBezTo>
                      <a:pt x="153" y="113"/>
                      <a:pt x="153" y="113"/>
                      <a:pt x="153" y="113"/>
                    </a:cubicBezTo>
                    <a:cubicBezTo>
                      <a:pt x="131" y="0"/>
                      <a:pt x="0" y="19"/>
                      <a:pt x="0" y="19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275"/>
                      <a:pt x="0" y="275"/>
                      <a:pt x="0" y="275"/>
                    </a:cubicBezTo>
                    <a:cubicBezTo>
                      <a:pt x="0" y="275"/>
                      <a:pt x="131" y="294"/>
                      <a:pt x="153" y="1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41" name="Grupo 40"/>
            <p:cNvGrpSpPr/>
            <p:nvPr/>
          </p:nvGrpSpPr>
          <p:grpSpPr>
            <a:xfrm>
              <a:off x="5570538" y="5308600"/>
              <a:ext cx="1120775" cy="1322388"/>
              <a:chOff x="5570538" y="5308600"/>
              <a:chExt cx="1120775" cy="1322388"/>
            </a:xfrm>
            <a:grpFill/>
          </p:grpSpPr>
          <p:sp>
            <p:nvSpPr>
              <p:cNvPr id="73" name="Freeform 11"/>
              <p:cNvSpPr/>
              <p:nvPr/>
            </p:nvSpPr>
            <p:spPr bwMode="auto">
              <a:xfrm>
                <a:off x="5791201" y="5899150"/>
                <a:ext cx="679450" cy="474663"/>
              </a:xfrm>
              <a:custGeom>
                <a:avLst/>
                <a:gdLst>
                  <a:gd name="T0" fmla="*/ 61 w 179"/>
                  <a:gd name="T1" fmla="*/ 125 h 125"/>
                  <a:gd name="T2" fmla="*/ 179 w 179"/>
                  <a:gd name="T3" fmla="*/ 82 h 125"/>
                  <a:gd name="T4" fmla="*/ 90 w 179"/>
                  <a:gd name="T5" fmla="*/ 0 h 125"/>
                  <a:gd name="T6" fmla="*/ 0 w 179"/>
                  <a:gd name="T7" fmla="*/ 90 h 125"/>
                  <a:gd name="T8" fmla="*/ 61 w 179"/>
                  <a:gd name="T9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25">
                    <a:moveTo>
                      <a:pt x="61" y="125"/>
                    </a:moveTo>
                    <a:cubicBezTo>
                      <a:pt x="87" y="81"/>
                      <a:pt x="157" y="83"/>
                      <a:pt x="179" y="82"/>
                    </a:cubicBezTo>
                    <a:cubicBezTo>
                      <a:pt x="175" y="36"/>
                      <a:pt x="137" y="0"/>
                      <a:pt x="90" y="0"/>
                    </a:cubicBezTo>
                    <a:cubicBezTo>
                      <a:pt x="40" y="0"/>
                      <a:pt x="0" y="40"/>
                      <a:pt x="0" y="90"/>
                    </a:cubicBezTo>
                    <a:cubicBezTo>
                      <a:pt x="37" y="93"/>
                      <a:pt x="61" y="125"/>
                      <a:pt x="61" y="1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4" name="Freeform 12"/>
              <p:cNvSpPr/>
              <p:nvPr/>
            </p:nvSpPr>
            <p:spPr bwMode="auto">
              <a:xfrm>
                <a:off x="5791201" y="6259513"/>
                <a:ext cx="682625" cy="371475"/>
              </a:xfrm>
              <a:custGeom>
                <a:avLst/>
                <a:gdLst>
                  <a:gd name="T0" fmla="*/ 90 w 180"/>
                  <a:gd name="T1" fmla="*/ 98 h 98"/>
                  <a:gd name="T2" fmla="*/ 180 w 180"/>
                  <a:gd name="T3" fmla="*/ 8 h 98"/>
                  <a:gd name="T4" fmla="*/ 179 w 180"/>
                  <a:gd name="T5" fmla="*/ 0 h 98"/>
                  <a:gd name="T6" fmla="*/ 61 w 180"/>
                  <a:gd name="T7" fmla="*/ 50 h 98"/>
                  <a:gd name="T8" fmla="*/ 0 w 180"/>
                  <a:gd name="T9" fmla="*/ 8 h 98"/>
                  <a:gd name="T10" fmla="*/ 0 w 180"/>
                  <a:gd name="T11" fmla="*/ 8 h 98"/>
                  <a:gd name="T12" fmla="*/ 90 w 180"/>
                  <a:gd name="T13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0" h="98">
                    <a:moveTo>
                      <a:pt x="90" y="98"/>
                    </a:moveTo>
                    <a:cubicBezTo>
                      <a:pt x="139" y="98"/>
                      <a:pt x="180" y="58"/>
                      <a:pt x="180" y="8"/>
                    </a:cubicBezTo>
                    <a:cubicBezTo>
                      <a:pt x="180" y="6"/>
                      <a:pt x="180" y="3"/>
                      <a:pt x="179" y="0"/>
                    </a:cubicBezTo>
                    <a:cubicBezTo>
                      <a:pt x="157" y="1"/>
                      <a:pt x="87" y="6"/>
                      <a:pt x="61" y="50"/>
                    </a:cubicBezTo>
                    <a:cubicBezTo>
                      <a:pt x="61" y="50"/>
                      <a:pt x="37" y="11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58"/>
                      <a:pt x="40" y="98"/>
                      <a:pt x="90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5" name="Freeform 13"/>
              <p:cNvSpPr/>
              <p:nvPr/>
            </p:nvSpPr>
            <p:spPr bwMode="auto">
              <a:xfrm>
                <a:off x="5570538" y="5308600"/>
                <a:ext cx="1120775" cy="576263"/>
              </a:xfrm>
              <a:custGeom>
                <a:avLst/>
                <a:gdLst>
                  <a:gd name="T0" fmla="*/ 113 w 295"/>
                  <a:gd name="T1" fmla="*/ 152 h 152"/>
                  <a:gd name="T2" fmla="*/ 147 w 295"/>
                  <a:gd name="T3" fmla="*/ 35 h 152"/>
                  <a:gd name="T4" fmla="*/ 182 w 295"/>
                  <a:gd name="T5" fmla="*/ 152 h 152"/>
                  <a:gd name="T6" fmla="*/ 275 w 295"/>
                  <a:gd name="T7" fmla="*/ 0 h 152"/>
                  <a:gd name="T8" fmla="*/ 147 w 295"/>
                  <a:gd name="T9" fmla="*/ 0 h 152"/>
                  <a:gd name="T10" fmla="*/ 20 w 295"/>
                  <a:gd name="T11" fmla="*/ 0 h 152"/>
                  <a:gd name="T12" fmla="*/ 113 w 295"/>
                  <a:gd name="T13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5" h="152">
                    <a:moveTo>
                      <a:pt x="113" y="152"/>
                    </a:moveTo>
                    <a:cubicBezTo>
                      <a:pt x="147" y="35"/>
                      <a:pt x="147" y="35"/>
                      <a:pt x="147" y="35"/>
                    </a:cubicBezTo>
                    <a:cubicBezTo>
                      <a:pt x="182" y="152"/>
                      <a:pt x="182" y="152"/>
                      <a:pt x="182" y="152"/>
                    </a:cubicBezTo>
                    <a:cubicBezTo>
                      <a:pt x="295" y="130"/>
                      <a:pt x="275" y="0"/>
                      <a:pt x="275" y="0"/>
                    </a:cubicBezTo>
                    <a:cubicBezTo>
                      <a:pt x="147" y="0"/>
                      <a:pt x="147" y="0"/>
                      <a:pt x="147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30"/>
                      <a:pt x="113" y="1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42" name="Grupo 41"/>
            <p:cNvGrpSpPr/>
            <p:nvPr/>
          </p:nvGrpSpPr>
          <p:grpSpPr>
            <a:xfrm>
              <a:off x="3611563" y="3562350"/>
              <a:ext cx="1328738" cy="1112838"/>
              <a:chOff x="3611563" y="3562350"/>
              <a:chExt cx="1328738" cy="1112838"/>
            </a:xfrm>
            <a:grpFill/>
          </p:grpSpPr>
          <p:sp>
            <p:nvSpPr>
              <p:cNvPr id="70" name="Freeform 14"/>
              <p:cNvSpPr/>
              <p:nvPr/>
            </p:nvSpPr>
            <p:spPr bwMode="auto">
              <a:xfrm>
                <a:off x="3873501" y="3778250"/>
                <a:ext cx="469900" cy="681038"/>
              </a:xfrm>
              <a:custGeom>
                <a:avLst/>
                <a:gdLst>
                  <a:gd name="T0" fmla="*/ 0 w 124"/>
                  <a:gd name="T1" fmla="*/ 62 h 180"/>
                  <a:gd name="T2" fmla="*/ 42 w 124"/>
                  <a:gd name="T3" fmla="*/ 180 h 180"/>
                  <a:gd name="T4" fmla="*/ 124 w 124"/>
                  <a:gd name="T5" fmla="*/ 90 h 180"/>
                  <a:gd name="T6" fmla="*/ 34 w 124"/>
                  <a:gd name="T7" fmla="*/ 0 h 180"/>
                  <a:gd name="T8" fmla="*/ 0 w 124"/>
                  <a:gd name="T9" fmla="*/ 6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80">
                    <a:moveTo>
                      <a:pt x="0" y="62"/>
                    </a:moveTo>
                    <a:cubicBezTo>
                      <a:pt x="44" y="87"/>
                      <a:pt x="42" y="157"/>
                      <a:pt x="42" y="180"/>
                    </a:cubicBezTo>
                    <a:cubicBezTo>
                      <a:pt x="88" y="176"/>
                      <a:pt x="124" y="137"/>
                      <a:pt x="124" y="90"/>
                    </a:cubicBezTo>
                    <a:cubicBezTo>
                      <a:pt x="124" y="40"/>
                      <a:pt x="84" y="0"/>
                      <a:pt x="34" y="0"/>
                    </a:cubicBezTo>
                    <a:cubicBezTo>
                      <a:pt x="32" y="37"/>
                      <a:pt x="0" y="62"/>
                      <a:pt x="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1" name="Freeform 15"/>
              <p:cNvSpPr/>
              <p:nvPr/>
            </p:nvSpPr>
            <p:spPr bwMode="auto">
              <a:xfrm>
                <a:off x="3611563" y="3778250"/>
                <a:ext cx="371475" cy="681038"/>
              </a:xfrm>
              <a:custGeom>
                <a:avLst/>
                <a:gdLst>
                  <a:gd name="T0" fmla="*/ 0 w 98"/>
                  <a:gd name="T1" fmla="*/ 90 h 180"/>
                  <a:gd name="T2" fmla="*/ 90 w 98"/>
                  <a:gd name="T3" fmla="*/ 180 h 180"/>
                  <a:gd name="T4" fmla="*/ 98 w 98"/>
                  <a:gd name="T5" fmla="*/ 180 h 180"/>
                  <a:gd name="T6" fmla="*/ 49 w 98"/>
                  <a:gd name="T7" fmla="*/ 62 h 180"/>
                  <a:gd name="T8" fmla="*/ 90 w 98"/>
                  <a:gd name="T9" fmla="*/ 0 h 180"/>
                  <a:gd name="T10" fmla="*/ 90 w 98"/>
                  <a:gd name="T11" fmla="*/ 0 h 180"/>
                  <a:gd name="T12" fmla="*/ 0 w 98"/>
                  <a:gd name="T13" fmla="*/ 9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80">
                    <a:moveTo>
                      <a:pt x="0" y="90"/>
                    </a:moveTo>
                    <a:cubicBezTo>
                      <a:pt x="0" y="140"/>
                      <a:pt x="40" y="180"/>
                      <a:pt x="90" y="180"/>
                    </a:cubicBezTo>
                    <a:cubicBezTo>
                      <a:pt x="93" y="180"/>
                      <a:pt x="95" y="180"/>
                      <a:pt x="98" y="180"/>
                    </a:cubicBezTo>
                    <a:cubicBezTo>
                      <a:pt x="98" y="157"/>
                      <a:pt x="92" y="87"/>
                      <a:pt x="49" y="62"/>
                    </a:cubicBezTo>
                    <a:cubicBezTo>
                      <a:pt x="49" y="62"/>
                      <a:pt x="87" y="37"/>
                      <a:pt x="9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40" y="0"/>
                      <a:pt x="0" y="40"/>
                      <a:pt x="0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2" name="Freeform 16"/>
              <p:cNvSpPr/>
              <p:nvPr/>
            </p:nvSpPr>
            <p:spPr bwMode="auto">
              <a:xfrm>
                <a:off x="4359276" y="3562350"/>
                <a:ext cx="581025" cy="1112838"/>
              </a:xfrm>
              <a:custGeom>
                <a:avLst/>
                <a:gdLst>
                  <a:gd name="T0" fmla="*/ 0 w 153"/>
                  <a:gd name="T1" fmla="*/ 112 h 294"/>
                  <a:gd name="T2" fmla="*/ 117 w 153"/>
                  <a:gd name="T3" fmla="*/ 147 h 294"/>
                  <a:gd name="T4" fmla="*/ 0 w 153"/>
                  <a:gd name="T5" fmla="*/ 181 h 294"/>
                  <a:gd name="T6" fmla="*/ 153 w 153"/>
                  <a:gd name="T7" fmla="*/ 274 h 294"/>
                  <a:gd name="T8" fmla="*/ 153 w 153"/>
                  <a:gd name="T9" fmla="*/ 147 h 294"/>
                  <a:gd name="T10" fmla="*/ 153 w 153"/>
                  <a:gd name="T11" fmla="*/ 19 h 294"/>
                  <a:gd name="T12" fmla="*/ 0 w 153"/>
                  <a:gd name="T13" fmla="*/ 112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294">
                    <a:moveTo>
                      <a:pt x="0" y="112"/>
                    </a:moveTo>
                    <a:cubicBezTo>
                      <a:pt x="117" y="147"/>
                      <a:pt x="117" y="147"/>
                      <a:pt x="117" y="147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22" y="294"/>
                      <a:pt x="153" y="274"/>
                      <a:pt x="153" y="274"/>
                    </a:cubicBezTo>
                    <a:cubicBezTo>
                      <a:pt x="153" y="147"/>
                      <a:pt x="153" y="147"/>
                      <a:pt x="153" y="147"/>
                    </a:cubicBezTo>
                    <a:cubicBezTo>
                      <a:pt x="153" y="19"/>
                      <a:pt x="153" y="19"/>
                      <a:pt x="153" y="19"/>
                    </a:cubicBezTo>
                    <a:cubicBezTo>
                      <a:pt x="153" y="19"/>
                      <a:pt x="22" y="0"/>
                      <a:pt x="0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43" name="Grupo 42"/>
            <p:cNvGrpSpPr/>
            <p:nvPr/>
          </p:nvGrpSpPr>
          <p:grpSpPr>
            <a:xfrm>
              <a:off x="6637338" y="1947863"/>
              <a:ext cx="1666875" cy="1666875"/>
              <a:chOff x="6637338" y="1947863"/>
              <a:chExt cx="1666875" cy="1666875"/>
            </a:xfrm>
            <a:grpFill/>
          </p:grpSpPr>
          <p:sp>
            <p:nvSpPr>
              <p:cNvPr id="62" name="Freeform 17"/>
              <p:cNvSpPr/>
              <p:nvPr/>
            </p:nvSpPr>
            <p:spPr bwMode="auto">
              <a:xfrm>
                <a:off x="7272338" y="2417763"/>
                <a:ext cx="581025" cy="568325"/>
              </a:xfrm>
              <a:custGeom>
                <a:avLst/>
                <a:gdLst>
                  <a:gd name="T0" fmla="*/ 142 w 153"/>
                  <a:gd name="T1" fmla="*/ 47 h 150"/>
                  <a:gd name="T2" fmla="*/ 34 w 153"/>
                  <a:gd name="T3" fmla="*/ 0 h 150"/>
                  <a:gd name="T4" fmla="*/ 34 w 153"/>
                  <a:gd name="T5" fmla="*/ 115 h 150"/>
                  <a:gd name="T6" fmla="*/ 153 w 153"/>
                  <a:gd name="T7" fmla="*/ 107 h 150"/>
                  <a:gd name="T8" fmla="*/ 142 w 153"/>
                  <a:gd name="T9" fmla="*/ 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50">
                    <a:moveTo>
                      <a:pt x="142" y="47"/>
                    </a:moveTo>
                    <a:cubicBezTo>
                      <a:pt x="93" y="60"/>
                      <a:pt x="50" y="15"/>
                      <a:pt x="34" y="0"/>
                    </a:cubicBezTo>
                    <a:cubicBezTo>
                      <a:pt x="5" y="35"/>
                      <a:pt x="0" y="82"/>
                      <a:pt x="34" y="115"/>
                    </a:cubicBezTo>
                    <a:cubicBezTo>
                      <a:pt x="69" y="150"/>
                      <a:pt x="118" y="142"/>
                      <a:pt x="153" y="107"/>
                    </a:cubicBezTo>
                    <a:cubicBezTo>
                      <a:pt x="129" y="79"/>
                      <a:pt x="142" y="47"/>
                      <a:pt x="142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63" name="Freeform 18"/>
              <p:cNvSpPr/>
              <p:nvPr/>
            </p:nvSpPr>
            <p:spPr bwMode="auto">
              <a:xfrm>
                <a:off x="6637338" y="2527300"/>
                <a:ext cx="1090613" cy="1087438"/>
              </a:xfrm>
              <a:custGeom>
                <a:avLst/>
                <a:gdLst>
                  <a:gd name="T0" fmla="*/ 222 w 287"/>
                  <a:gd name="T1" fmla="*/ 113 h 287"/>
                  <a:gd name="T2" fmla="*/ 164 w 287"/>
                  <a:gd name="T3" fmla="*/ 123 h 287"/>
                  <a:gd name="T4" fmla="*/ 174 w 287"/>
                  <a:gd name="T5" fmla="*/ 65 h 287"/>
                  <a:gd name="T6" fmla="*/ 0 w 287"/>
                  <a:gd name="T7" fmla="*/ 106 h 287"/>
                  <a:gd name="T8" fmla="*/ 90 w 287"/>
                  <a:gd name="T9" fmla="*/ 197 h 287"/>
                  <a:gd name="T10" fmla="*/ 180 w 287"/>
                  <a:gd name="T11" fmla="*/ 287 h 287"/>
                  <a:gd name="T12" fmla="*/ 222 w 287"/>
                  <a:gd name="T13" fmla="*/ 113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222" y="113"/>
                    </a:moveTo>
                    <a:cubicBezTo>
                      <a:pt x="164" y="123"/>
                      <a:pt x="164" y="123"/>
                      <a:pt x="164" y="123"/>
                    </a:cubicBezTo>
                    <a:cubicBezTo>
                      <a:pt x="174" y="65"/>
                      <a:pt x="174" y="65"/>
                      <a:pt x="174" y="65"/>
                    </a:cubicBezTo>
                    <a:cubicBezTo>
                      <a:pt x="79" y="0"/>
                      <a:pt x="0" y="106"/>
                      <a:pt x="0" y="106"/>
                    </a:cubicBezTo>
                    <a:cubicBezTo>
                      <a:pt x="90" y="197"/>
                      <a:pt x="90" y="197"/>
                      <a:pt x="90" y="197"/>
                    </a:cubicBezTo>
                    <a:cubicBezTo>
                      <a:pt x="180" y="287"/>
                      <a:pt x="180" y="287"/>
                      <a:pt x="180" y="287"/>
                    </a:cubicBezTo>
                    <a:cubicBezTo>
                      <a:pt x="180" y="287"/>
                      <a:pt x="287" y="208"/>
                      <a:pt x="222" y="1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64" name="Freeform 19"/>
              <p:cNvSpPr/>
              <p:nvPr/>
            </p:nvSpPr>
            <p:spPr bwMode="auto">
              <a:xfrm>
                <a:off x="7142163" y="1947863"/>
                <a:ext cx="1162050" cy="1163638"/>
              </a:xfrm>
              <a:custGeom>
                <a:avLst/>
                <a:gdLst>
                  <a:gd name="T0" fmla="*/ 203 w 306"/>
                  <a:gd name="T1" fmla="*/ 104 h 307"/>
                  <a:gd name="T2" fmla="*/ 203 w 306"/>
                  <a:gd name="T3" fmla="*/ 104 h 307"/>
                  <a:gd name="T4" fmla="*/ 203 w 306"/>
                  <a:gd name="T5" fmla="*/ 104 h 307"/>
                  <a:gd name="T6" fmla="*/ 0 w 306"/>
                  <a:gd name="T7" fmla="*/ 158 h 307"/>
                  <a:gd name="T8" fmla="*/ 36 w 306"/>
                  <a:gd name="T9" fmla="*/ 195 h 307"/>
                  <a:gd name="T10" fmla="*/ 70 w 306"/>
                  <a:gd name="T11" fmla="*/ 110 h 307"/>
                  <a:gd name="T12" fmla="*/ 188 w 306"/>
                  <a:gd name="T13" fmla="*/ 158 h 307"/>
                  <a:gd name="T14" fmla="*/ 202 w 306"/>
                  <a:gd name="T15" fmla="*/ 230 h 307"/>
                  <a:gd name="T16" fmla="*/ 112 w 306"/>
                  <a:gd name="T17" fmla="*/ 270 h 307"/>
                  <a:gd name="T18" fmla="*/ 148 w 306"/>
                  <a:gd name="T19" fmla="*/ 307 h 307"/>
                  <a:gd name="T20" fmla="*/ 203 w 306"/>
                  <a:gd name="T21" fmla="*/ 104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6" h="307"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117" y="0"/>
                      <a:pt x="0" y="158"/>
                    </a:cubicBezTo>
                    <a:cubicBezTo>
                      <a:pt x="36" y="195"/>
                      <a:pt x="36" y="195"/>
                      <a:pt x="36" y="195"/>
                    </a:cubicBezTo>
                    <a:cubicBezTo>
                      <a:pt x="36" y="195"/>
                      <a:pt x="28" y="141"/>
                      <a:pt x="70" y="110"/>
                    </a:cubicBezTo>
                    <a:cubicBezTo>
                      <a:pt x="86" y="125"/>
                      <a:pt x="140" y="171"/>
                      <a:pt x="188" y="158"/>
                    </a:cubicBezTo>
                    <a:cubicBezTo>
                      <a:pt x="188" y="158"/>
                      <a:pt x="179" y="201"/>
                      <a:pt x="202" y="230"/>
                    </a:cubicBezTo>
                    <a:cubicBezTo>
                      <a:pt x="171" y="280"/>
                      <a:pt x="112" y="270"/>
                      <a:pt x="112" y="270"/>
                    </a:cubicBezTo>
                    <a:cubicBezTo>
                      <a:pt x="148" y="307"/>
                      <a:pt x="148" y="307"/>
                      <a:pt x="148" y="307"/>
                    </a:cubicBezTo>
                    <a:cubicBezTo>
                      <a:pt x="306" y="190"/>
                      <a:pt x="203" y="104"/>
                      <a:pt x="203" y="10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44" name="Grupo 43"/>
            <p:cNvGrpSpPr/>
            <p:nvPr/>
          </p:nvGrpSpPr>
          <p:grpSpPr>
            <a:xfrm>
              <a:off x="6634163" y="4622800"/>
              <a:ext cx="1670050" cy="1666876"/>
              <a:chOff x="6634163" y="4622800"/>
              <a:chExt cx="1670050" cy="1666876"/>
            </a:xfrm>
            <a:grpFill/>
          </p:grpSpPr>
          <p:sp>
            <p:nvSpPr>
              <p:cNvPr id="58" name="Freeform 20"/>
              <p:cNvSpPr/>
              <p:nvPr/>
            </p:nvSpPr>
            <p:spPr bwMode="auto">
              <a:xfrm>
                <a:off x="7264401" y="5259388"/>
                <a:ext cx="573088" cy="576263"/>
              </a:xfrm>
              <a:custGeom>
                <a:avLst/>
                <a:gdLst>
                  <a:gd name="T0" fmla="*/ 104 w 151"/>
                  <a:gd name="T1" fmla="*/ 141 h 152"/>
                  <a:gd name="T2" fmla="*/ 151 w 151"/>
                  <a:gd name="T3" fmla="*/ 34 h 152"/>
                  <a:gd name="T4" fmla="*/ 36 w 151"/>
                  <a:gd name="T5" fmla="*/ 33 h 152"/>
                  <a:gd name="T6" fmla="*/ 43 w 151"/>
                  <a:gd name="T7" fmla="*/ 152 h 152"/>
                  <a:gd name="T8" fmla="*/ 104 w 151"/>
                  <a:gd name="T9" fmla="*/ 14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2">
                    <a:moveTo>
                      <a:pt x="104" y="141"/>
                    </a:moveTo>
                    <a:cubicBezTo>
                      <a:pt x="91" y="92"/>
                      <a:pt x="136" y="50"/>
                      <a:pt x="151" y="34"/>
                    </a:cubicBezTo>
                    <a:cubicBezTo>
                      <a:pt x="115" y="4"/>
                      <a:pt x="69" y="0"/>
                      <a:pt x="36" y="33"/>
                    </a:cubicBezTo>
                    <a:cubicBezTo>
                      <a:pt x="0" y="68"/>
                      <a:pt x="8" y="117"/>
                      <a:pt x="43" y="152"/>
                    </a:cubicBezTo>
                    <a:cubicBezTo>
                      <a:pt x="72" y="128"/>
                      <a:pt x="104" y="141"/>
                      <a:pt x="104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9" name="Freeform 21"/>
              <p:cNvSpPr/>
              <p:nvPr/>
            </p:nvSpPr>
            <p:spPr bwMode="auto">
              <a:xfrm>
                <a:off x="6634163" y="4622800"/>
                <a:ext cx="1089025" cy="1087438"/>
              </a:xfrm>
              <a:custGeom>
                <a:avLst/>
                <a:gdLst>
                  <a:gd name="T0" fmla="*/ 174 w 287"/>
                  <a:gd name="T1" fmla="*/ 222 h 287"/>
                  <a:gd name="T2" fmla="*/ 165 w 287"/>
                  <a:gd name="T3" fmla="*/ 164 h 287"/>
                  <a:gd name="T4" fmla="*/ 223 w 287"/>
                  <a:gd name="T5" fmla="*/ 174 h 287"/>
                  <a:gd name="T6" fmla="*/ 181 w 287"/>
                  <a:gd name="T7" fmla="*/ 0 h 287"/>
                  <a:gd name="T8" fmla="*/ 91 w 287"/>
                  <a:gd name="T9" fmla="*/ 90 h 287"/>
                  <a:gd name="T10" fmla="*/ 0 w 287"/>
                  <a:gd name="T11" fmla="*/ 181 h 287"/>
                  <a:gd name="T12" fmla="*/ 174 w 287"/>
                  <a:gd name="T13" fmla="*/ 222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174" y="222"/>
                    </a:moveTo>
                    <a:cubicBezTo>
                      <a:pt x="165" y="164"/>
                      <a:pt x="165" y="164"/>
                      <a:pt x="165" y="164"/>
                    </a:cubicBezTo>
                    <a:cubicBezTo>
                      <a:pt x="223" y="174"/>
                      <a:pt x="223" y="174"/>
                      <a:pt x="223" y="174"/>
                    </a:cubicBezTo>
                    <a:cubicBezTo>
                      <a:pt x="287" y="79"/>
                      <a:pt x="181" y="0"/>
                      <a:pt x="181" y="0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0" y="181"/>
                      <a:pt x="79" y="287"/>
                      <a:pt x="174" y="2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60" name="Freeform 22"/>
              <p:cNvSpPr/>
              <p:nvPr/>
            </p:nvSpPr>
            <p:spPr bwMode="auto">
              <a:xfrm>
                <a:off x="7142163" y="5126038"/>
                <a:ext cx="1162050" cy="1163638"/>
              </a:xfrm>
              <a:custGeom>
                <a:avLst/>
                <a:gdLst>
                  <a:gd name="T0" fmla="*/ 203 w 306"/>
                  <a:gd name="T1" fmla="*/ 203 h 307"/>
                  <a:gd name="T2" fmla="*/ 203 w 306"/>
                  <a:gd name="T3" fmla="*/ 203 h 307"/>
                  <a:gd name="T4" fmla="*/ 203 w 306"/>
                  <a:gd name="T5" fmla="*/ 203 h 307"/>
                  <a:gd name="T6" fmla="*/ 148 w 306"/>
                  <a:gd name="T7" fmla="*/ 0 h 307"/>
                  <a:gd name="T8" fmla="*/ 111 w 306"/>
                  <a:gd name="T9" fmla="*/ 37 h 307"/>
                  <a:gd name="T10" fmla="*/ 197 w 306"/>
                  <a:gd name="T11" fmla="*/ 70 h 307"/>
                  <a:gd name="T12" fmla="*/ 148 w 306"/>
                  <a:gd name="T13" fmla="*/ 189 h 307"/>
                  <a:gd name="T14" fmla="*/ 77 w 306"/>
                  <a:gd name="T15" fmla="*/ 202 h 307"/>
                  <a:gd name="T16" fmla="*/ 36 w 306"/>
                  <a:gd name="T17" fmla="*/ 112 h 307"/>
                  <a:gd name="T18" fmla="*/ 0 w 306"/>
                  <a:gd name="T19" fmla="*/ 149 h 307"/>
                  <a:gd name="T20" fmla="*/ 203 w 306"/>
                  <a:gd name="T21" fmla="*/ 20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6" h="307">
                    <a:moveTo>
                      <a:pt x="203" y="203"/>
                    </a:moveTo>
                    <a:cubicBezTo>
                      <a:pt x="203" y="203"/>
                      <a:pt x="203" y="203"/>
                      <a:pt x="203" y="203"/>
                    </a:cubicBezTo>
                    <a:cubicBezTo>
                      <a:pt x="203" y="203"/>
                      <a:pt x="203" y="203"/>
                      <a:pt x="203" y="203"/>
                    </a:cubicBezTo>
                    <a:cubicBezTo>
                      <a:pt x="203" y="203"/>
                      <a:pt x="306" y="117"/>
                      <a:pt x="148" y="0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11" y="37"/>
                      <a:pt x="165" y="28"/>
                      <a:pt x="197" y="70"/>
                    </a:cubicBezTo>
                    <a:cubicBezTo>
                      <a:pt x="181" y="86"/>
                      <a:pt x="135" y="140"/>
                      <a:pt x="148" y="189"/>
                    </a:cubicBezTo>
                    <a:cubicBezTo>
                      <a:pt x="148" y="189"/>
                      <a:pt x="106" y="179"/>
                      <a:pt x="77" y="202"/>
                    </a:cubicBezTo>
                    <a:cubicBezTo>
                      <a:pt x="27" y="172"/>
                      <a:pt x="36" y="112"/>
                      <a:pt x="36" y="112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117" y="307"/>
                      <a:pt x="203" y="203"/>
                      <a:pt x="203" y="2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45" name="Grupo 44"/>
            <p:cNvGrpSpPr/>
            <p:nvPr/>
          </p:nvGrpSpPr>
          <p:grpSpPr>
            <a:xfrm>
              <a:off x="3956051" y="4622800"/>
              <a:ext cx="1671638" cy="1666876"/>
              <a:chOff x="3956051" y="4622800"/>
              <a:chExt cx="1671638" cy="1666876"/>
            </a:xfrm>
            <a:grpFill/>
          </p:grpSpPr>
          <p:sp>
            <p:nvSpPr>
              <p:cNvPr id="50" name="Freeform 23"/>
              <p:cNvSpPr/>
              <p:nvPr/>
            </p:nvSpPr>
            <p:spPr bwMode="auto">
              <a:xfrm>
                <a:off x="4408488" y="5251450"/>
                <a:ext cx="581025" cy="568325"/>
              </a:xfrm>
              <a:custGeom>
                <a:avLst/>
                <a:gdLst>
                  <a:gd name="T0" fmla="*/ 12 w 153"/>
                  <a:gd name="T1" fmla="*/ 103 h 150"/>
                  <a:gd name="T2" fmla="*/ 119 w 153"/>
                  <a:gd name="T3" fmla="*/ 150 h 150"/>
                  <a:gd name="T4" fmla="*/ 120 w 153"/>
                  <a:gd name="T5" fmla="*/ 35 h 150"/>
                  <a:gd name="T6" fmla="*/ 0 w 153"/>
                  <a:gd name="T7" fmla="*/ 42 h 150"/>
                  <a:gd name="T8" fmla="*/ 12 w 153"/>
                  <a:gd name="T9" fmla="*/ 10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50">
                    <a:moveTo>
                      <a:pt x="12" y="103"/>
                    </a:moveTo>
                    <a:cubicBezTo>
                      <a:pt x="61" y="90"/>
                      <a:pt x="103" y="135"/>
                      <a:pt x="119" y="150"/>
                    </a:cubicBezTo>
                    <a:cubicBezTo>
                      <a:pt x="149" y="115"/>
                      <a:pt x="153" y="68"/>
                      <a:pt x="120" y="35"/>
                    </a:cubicBezTo>
                    <a:cubicBezTo>
                      <a:pt x="85" y="0"/>
                      <a:pt x="35" y="7"/>
                      <a:pt x="0" y="42"/>
                    </a:cubicBezTo>
                    <a:cubicBezTo>
                      <a:pt x="25" y="71"/>
                      <a:pt x="12" y="103"/>
                      <a:pt x="12" y="1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3" name="Freeform 24"/>
              <p:cNvSpPr/>
              <p:nvPr/>
            </p:nvSpPr>
            <p:spPr bwMode="auto">
              <a:xfrm>
                <a:off x="4537076" y="4622800"/>
                <a:ext cx="1090613" cy="1084263"/>
              </a:xfrm>
              <a:custGeom>
                <a:avLst/>
                <a:gdLst>
                  <a:gd name="T0" fmla="*/ 64 w 287"/>
                  <a:gd name="T1" fmla="*/ 174 h 286"/>
                  <a:gd name="T2" fmla="*/ 122 w 287"/>
                  <a:gd name="T3" fmla="*/ 164 h 286"/>
                  <a:gd name="T4" fmla="*/ 113 w 287"/>
                  <a:gd name="T5" fmla="*/ 222 h 286"/>
                  <a:gd name="T6" fmla="*/ 287 w 287"/>
                  <a:gd name="T7" fmla="*/ 180 h 286"/>
                  <a:gd name="T8" fmla="*/ 196 w 287"/>
                  <a:gd name="T9" fmla="*/ 90 h 286"/>
                  <a:gd name="T10" fmla="*/ 106 w 287"/>
                  <a:gd name="T11" fmla="*/ 0 h 286"/>
                  <a:gd name="T12" fmla="*/ 64 w 287"/>
                  <a:gd name="T13" fmla="*/ 174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6">
                    <a:moveTo>
                      <a:pt x="64" y="174"/>
                    </a:moveTo>
                    <a:cubicBezTo>
                      <a:pt x="122" y="164"/>
                      <a:pt x="122" y="164"/>
                      <a:pt x="122" y="164"/>
                    </a:cubicBezTo>
                    <a:cubicBezTo>
                      <a:pt x="113" y="222"/>
                      <a:pt x="113" y="222"/>
                      <a:pt x="113" y="222"/>
                    </a:cubicBezTo>
                    <a:cubicBezTo>
                      <a:pt x="208" y="286"/>
                      <a:pt x="287" y="180"/>
                      <a:pt x="287" y="180"/>
                    </a:cubicBezTo>
                    <a:cubicBezTo>
                      <a:pt x="196" y="90"/>
                      <a:pt x="196" y="90"/>
                      <a:pt x="196" y="90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6" y="0"/>
                      <a:pt x="0" y="78"/>
                      <a:pt x="64" y="1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7" name="Freeform 25"/>
              <p:cNvSpPr/>
              <p:nvPr/>
            </p:nvSpPr>
            <p:spPr bwMode="auto">
              <a:xfrm>
                <a:off x="3956051" y="5126038"/>
                <a:ext cx="1166813" cy="1163638"/>
              </a:xfrm>
              <a:custGeom>
                <a:avLst/>
                <a:gdLst>
                  <a:gd name="T0" fmla="*/ 103 w 307"/>
                  <a:gd name="T1" fmla="*/ 203 h 307"/>
                  <a:gd name="T2" fmla="*/ 103 w 307"/>
                  <a:gd name="T3" fmla="*/ 203 h 307"/>
                  <a:gd name="T4" fmla="*/ 104 w 307"/>
                  <a:gd name="T5" fmla="*/ 203 h 307"/>
                  <a:gd name="T6" fmla="*/ 307 w 307"/>
                  <a:gd name="T7" fmla="*/ 148 h 307"/>
                  <a:gd name="T8" fmla="*/ 270 w 307"/>
                  <a:gd name="T9" fmla="*/ 112 h 307"/>
                  <a:gd name="T10" fmla="*/ 236 w 307"/>
                  <a:gd name="T11" fmla="*/ 197 h 307"/>
                  <a:gd name="T12" fmla="*/ 118 w 307"/>
                  <a:gd name="T13" fmla="*/ 149 h 307"/>
                  <a:gd name="T14" fmla="*/ 105 w 307"/>
                  <a:gd name="T15" fmla="*/ 77 h 307"/>
                  <a:gd name="T16" fmla="*/ 195 w 307"/>
                  <a:gd name="T17" fmla="*/ 37 h 307"/>
                  <a:gd name="T18" fmla="*/ 158 w 307"/>
                  <a:gd name="T19" fmla="*/ 0 h 307"/>
                  <a:gd name="T20" fmla="*/ 103 w 307"/>
                  <a:gd name="T21" fmla="*/ 20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7" h="307">
                    <a:moveTo>
                      <a:pt x="103" y="203"/>
                    </a:moveTo>
                    <a:cubicBezTo>
                      <a:pt x="103" y="203"/>
                      <a:pt x="103" y="203"/>
                      <a:pt x="103" y="203"/>
                    </a:cubicBezTo>
                    <a:cubicBezTo>
                      <a:pt x="103" y="203"/>
                      <a:pt x="104" y="203"/>
                      <a:pt x="104" y="203"/>
                    </a:cubicBezTo>
                    <a:cubicBezTo>
                      <a:pt x="104" y="203"/>
                      <a:pt x="189" y="307"/>
                      <a:pt x="307" y="148"/>
                    </a:cubicBezTo>
                    <a:cubicBezTo>
                      <a:pt x="270" y="112"/>
                      <a:pt x="270" y="112"/>
                      <a:pt x="270" y="112"/>
                    </a:cubicBezTo>
                    <a:cubicBezTo>
                      <a:pt x="270" y="112"/>
                      <a:pt x="278" y="166"/>
                      <a:pt x="236" y="197"/>
                    </a:cubicBezTo>
                    <a:cubicBezTo>
                      <a:pt x="220" y="182"/>
                      <a:pt x="167" y="136"/>
                      <a:pt x="118" y="149"/>
                    </a:cubicBezTo>
                    <a:cubicBezTo>
                      <a:pt x="118" y="149"/>
                      <a:pt x="128" y="106"/>
                      <a:pt x="105" y="77"/>
                    </a:cubicBezTo>
                    <a:cubicBezTo>
                      <a:pt x="135" y="27"/>
                      <a:pt x="195" y="37"/>
                      <a:pt x="195" y="37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117"/>
                      <a:pt x="103" y="203"/>
                      <a:pt x="103" y="20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46" name="Grupo 45"/>
            <p:cNvGrpSpPr/>
            <p:nvPr/>
          </p:nvGrpSpPr>
          <p:grpSpPr>
            <a:xfrm>
              <a:off x="3956051" y="1947863"/>
              <a:ext cx="1671638" cy="1666875"/>
              <a:chOff x="3956051" y="1947863"/>
              <a:chExt cx="1671638" cy="1666875"/>
            </a:xfrm>
            <a:grpFill/>
          </p:grpSpPr>
          <p:sp>
            <p:nvSpPr>
              <p:cNvPr id="47" name="Freeform 26"/>
              <p:cNvSpPr/>
              <p:nvPr/>
            </p:nvSpPr>
            <p:spPr bwMode="auto">
              <a:xfrm>
                <a:off x="4424363" y="2398713"/>
                <a:ext cx="573088" cy="579438"/>
              </a:xfrm>
              <a:custGeom>
                <a:avLst/>
                <a:gdLst>
                  <a:gd name="T0" fmla="*/ 48 w 151"/>
                  <a:gd name="T1" fmla="*/ 12 h 153"/>
                  <a:gd name="T2" fmla="*/ 0 w 151"/>
                  <a:gd name="T3" fmla="*/ 119 h 153"/>
                  <a:gd name="T4" fmla="*/ 116 w 151"/>
                  <a:gd name="T5" fmla="*/ 120 h 153"/>
                  <a:gd name="T6" fmla="*/ 108 w 151"/>
                  <a:gd name="T7" fmla="*/ 0 h 153"/>
                  <a:gd name="T8" fmla="*/ 48 w 151"/>
                  <a:gd name="T9" fmla="*/ 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1" h="153">
                    <a:moveTo>
                      <a:pt x="48" y="12"/>
                    </a:moveTo>
                    <a:cubicBezTo>
                      <a:pt x="61" y="61"/>
                      <a:pt x="16" y="103"/>
                      <a:pt x="0" y="119"/>
                    </a:cubicBezTo>
                    <a:cubicBezTo>
                      <a:pt x="36" y="149"/>
                      <a:pt x="83" y="153"/>
                      <a:pt x="116" y="120"/>
                    </a:cubicBezTo>
                    <a:cubicBezTo>
                      <a:pt x="151" y="85"/>
                      <a:pt x="143" y="36"/>
                      <a:pt x="108" y="0"/>
                    </a:cubicBezTo>
                    <a:cubicBezTo>
                      <a:pt x="79" y="25"/>
                      <a:pt x="48" y="12"/>
                      <a:pt x="4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8" name="Freeform 27"/>
              <p:cNvSpPr/>
              <p:nvPr/>
            </p:nvSpPr>
            <p:spPr bwMode="auto">
              <a:xfrm>
                <a:off x="4537076" y="2527300"/>
                <a:ext cx="1090613" cy="1087438"/>
              </a:xfrm>
              <a:custGeom>
                <a:avLst/>
                <a:gdLst>
                  <a:gd name="T0" fmla="*/ 113 w 287"/>
                  <a:gd name="T1" fmla="*/ 64 h 287"/>
                  <a:gd name="T2" fmla="*/ 122 w 287"/>
                  <a:gd name="T3" fmla="*/ 122 h 287"/>
                  <a:gd name="T4" fmla="*/ 64 w 287"/>
                  <a:gd name="T5" fmla="*/ 113 h 287"/>
                  <a:gd name="T6" fmla="*/ 106 w 287"/>
                  <a:gd name="T7" fmla="*/ 287 h 287"/>
                  <a:gd name="T8" fmla="*/ 197 w 287"/>
                  <a:gd name="T9" fmla="*/ 196 h 287"/>
                  <a:gd name="T10" fmla="*/ 287 w 287"/>
                  <a:gd name="T11" fmla="*/ 106 h 287"/>
                  <a:gd name="T12" fmla="*/ 113 w 287"/>
                  <a:gd name="T13" fmla="*/ 6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7" h="287">
                    <a:moveTo>
                      <a:pt x="113" y="64"/>
                    </a:moveTo>
                    <a:cubicBezTo>
                      <a:pt x="122" y="122"/>
                      <a:pt x="122" y="122"/>
                      <a:pt x="122" y="122"/>
                    </a:cubicBezTo>
                    <a:cubicBezTo>
                      <a:pt x="64" y="113"/>
                      <a:pt x="64" y="113"/>
                      <a:pt x="64" y="113"/>
                    </a:cubicBezTo>
                    <a:cubicBezTo>
                      <a:pt x="0" y="208"/>
                      <a:pt x="106" y="287"/>
                      <a:pt x="106" y="287"/>
                    </a:cubicBezTo>
                    <a:cubicBezTo>
                      <a:pt x="197" y="196"/>
                      <a:pt x="197" y="196"/>
                      <a:pt x="197" y="196"/>
                    </a:cubicBezTo>
                    <a:cubicBezTo>
                      <a:pt x="287" y="106"/>
                      <a:pt x="287" y="106"/>
                      <a:pt x="287" y="106"/>
                    </a:cubicBezTo>
                    <a:cubicBezTo>
                      <a:pt x="287" y="106"/>
                      <a:pt x="208" y="0"/>
                      <a:pt x="113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Freeform 28"/>
              <p:cNvSpPr/>
              <p:nvPr/>
            </p:nvSpPr>
            <p:spPr bwMode="auto">
              <a:xfrm>
                <a:off x="3956051" y="1947863"/>
                <a:ext cx="1166813" cy="1163638"/>
              </a:xfrm>
              <a:custGeom>
                <a:avLst/>
                <a:gdLst>
                  <a:gd name="T0" fmla="*/ 104 w 307"/>
                  <a:gd name="T1" fmla="*/ 104 h 307"/>
                  <a:gd name="T2" fmla="*/ 104 w 307"/>
                  <a:gd name="T3" fmla="*/ 104 h 307"/>
                  <a:gd name="T4" fmla="*/ 104 w 307"/>
                  <a:gd name="T5" fmla="*/ 104 h 307"/>
                  <a:gd name="T6" fmla="*/ 158 w 307"/>
                  <a:gd name="T7" fmla="*/ 307 h 307"/>
                  <a:gd name="T8" fmla="*/ 195 w 307"/>
                  <a:gd name="T9" fmla="*/ 270 h 307"/>
                  <a:gd name="T10" fmla="*/ 110 w 307"/>
                  <a:gd name="T11" fmla="*/ 236 h 307"/>
                  <a:gd name="T12" fmla="*/ 158 w 307"/>
                  <a:gd name="T13" fmla="*/ 118 h 307"/>
                  <a:gd name="T14" fmla="*/ 229 w 307"/>
                  <a:gd name="T15" fmla="*/ 105 h 307"/>
                  <a:gd name="T16" fmla="*/ 270 w 307"/>
                  <a:gd name="T17" fmla="*/ 195 h 307"/>
                  <a:gd name="T18" fmla="*/ 307 w 307"/>
                  <a:gd name="T19" fmla="*/ 158 h 307"/>
                  <a:gd name="T20" fmla="*/ 104 w 307"/>
                  <a:gd name="T21" fmla="*/ 104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7" h="307">
                    <a:moveTo>
                      <a:pt x="104" y="104"/>
                    </a:move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4" y="104"/>
                      <a:pt x="0" y="190"/>
                      <a:pt x="158" y="307"/>
                    </a:cubicBezTo>
                    <a:cubicBezTo>
                      <a:pt x="195" y="270"/>
                      <a:pt x="195" y="270"/>
                      <a:pt x="195" y="270"/>
                    </a:cubicBezTo>
                    <a:cubicBezTo>
                      <a:pt x="195" y="270"/>
                      <a:pt x="141" y="279"/>
                      <a:pt x="110" y="236"/>
                    </a:cubicBezTo>
                    <a:cubicBezTo>
                      <a:pt x="125" y="220"/>
                      <a:pt x="171" y="167"/>
                      <a:pt x="158" y="118"/>
                    </a:cubicBezTo>
                    <a:cubicBezTo>
                      <a:pt x="158" y="118"/>
                      <a:pt x="201" y="128"/>
                      <a:pt x="229" y="105"/>
                    </a:cubicBezTo>
                    <a:cubicBezTo>
                      <a:pt x="279" y="135"/>
                      <a:pt x="270" y="195"/>
                      <a:pt x="270" y="195"/>
                    </a:cubicBezTo>
                    <a:cubicBezTo>
                      <a:pt x="307" y="158"/>
                      <a:pt x="307" y="158"/>
                      <a:pt x="307" y="158"/>
                    </a:cubicBezTo>
                    <a:cubicBezTo>
                      <a:pt x="190" y="0"/>
                      <a:pt x="104" y="104"/>
                      <a:pt x="104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</p:grpSp>
      <p:sp>
        <p:nvSpPr>
          <p:cNvPr id="82" name="Freeform 5"/>
          <p:cNvSpPr>
            <a:spLocks noEditPoints="1"/>
          </p:cNvSpPr>
          <p:nvPr/>
        </p:nvSpPr>
        <p:spPr bwMode="auto">
          <a:xfrm>
            <a:off x="4584959" y="2997458"/>
            <a:ext cx="637231" cy="630044"/>
          </a:xfrm>
          <a:custGeom>
            <a:avLst/>
            <a:gdLst>
              <a:gd name="T0" fmla="*/ 292 w 1129"/>
              <a:gd name="T1" fmla="*/ 337 h 1117"/>
              <a:gd name="T2" fmla="*/ 155 w 1129"/>
              <a:gd name="T3" fmla="*/ 302 h 1117"/>
              <a:gd name="T4" fmla="*/ 70 w 1129"/>
              <a:gd name="T5" fmla="*/ 393 h 1117"/>
              <a:gd name="T6" fmla="*/ 14 w 1129"/>
              <a:gd name="T7" fmla="*/ 441 h 1117"/>
              <a:gd name="T8" fmla="*/ 69 w 1129"/>
              <a:gd name="T9" fmla="*/ 1117 h 1117"/>
              <a:gd name="T10" fmla="*/ 282 w 1129"/>
              <a:gd name="T11" fmla="*/ 838 h 1117"/>
              <a:gd name="T12" fmla="*/ 380 w 1129"/>
              <a:gd name="T13" fmla="*/ 673 h 1117"/>
              <a:gd name="T14" fmla="*/ 351 w 1129"/>
              <a:gd name="T15" fmla="*/ 673 h 1117"/>
              <a:gd name="T16" fmla="*/ 35 w 1129"/>
              <a:gd name="T17" fmla="*/ 461 h 1117"/>
              <a:gd name="T18" fmla="*/ 70 w 1129"/>
              <a:gd name="T19" fmla="*/ 475 h 1117"/>
              <a:gd name="T20" fmla="*/ 98 w 1129"/>
              <a:gd name="T21" fmla="*/ 475 h 1117"/>
              <a:gd name="T22" fmla="*/ 139 w 1129"/>
              <a:gd name="T23" fmla="*/ 567 h 1117"/>
              <a:gd name="T24" fmla="*/ 168 w 1129"/>
              <a:gd name="T25" fmla="*/ 393 h 1117"/>
              <a:gd name="T26" fmla="*/ 203 w 1129"/>
              <a:gd name="T27" fmla="*/ 324 h 1117"/>
              <a:gd name="T28" fmla="*/ 209 w 1129"/>
              <a:gd name="T29" fmla="*/ 601 h 1117"/>
              <a:gd name="T30" fmla="*/ 258 w 1129"/>
              <a:gd name="T31" fmla="*/ 352 h 1117"/>
              <a:gd name="T32" fmla="*/ 278 w 1129"/>
              <a:gd name="T33" fmla="*/ 543 h 1117"/>
              <a:gd name="T34" fmla="*/ 223 w 1129"/>
              <a:gd name="T35" fmla="*/ 745 h 1117"/>
              <a:gd name="T36" fmla="*/ 303 w 1129"/>
              <a:gd name="T37" fmla="*/ 649 h 1117"/>
              <a:gd name="T38" fmla="*/ 351 w 1129"/>
              <a:gd name="T39" fmla="*/ 673 h 1117"/>
              <a:gd name="T40" fmla="*/ 1060 w 1129"/>
              <a:gd name="T41" fmla="*/ 430 h 1117"/>
              <a:gd name="T42" fmla="*/ 990 w 1129"/>
              <a:gd name="T43" fmla="*/ 340 h 1117"/>
              <a:gd name="T44" fmla="*/ 893 w 1129"/>
              <a:gd name="T45" fmla="*/ 328 h 1117"/>
              <a:gd name="T46" fmla="*/ 774 w 1129"/>
              <a:gd name="T47" fmla="*/ 463 h 1117"/>
              <a:gd name="T48" fmla="*/ 819 w 1129"/>
              <a:gd name="T49" fmla="*/ 819 h 1117"/>
              <a:gd name="T50" fmla="*/ 938 w 1129"/>
              <a:gd name="T51" fmla="*/ 862 h 1117"/>
              <a:gd name="T52" fmla="*/ 1060 w 1129"/>
              <a:gd name="T53" fmla="*/ 816 h 1117"/>
              <a:gd name="T54" fmla="*/ 1097 w 1129"/>
              <a:gd name="T55" fmla="*/ 675 h 1117"/>
              <a:gd name="T56" fmla="*/ 823 w 1129"/>
              <a:gd name="T57" fmla="*/ 543 h 1117"/>
              <a:gd name="T58" fmla="*/ 839 w 1129"/>
              <a:gd name="T59" fmla="*/ 653 h 1117"/>
              <a:gd name="T60" fmla="*/ 935 w 1129"/>
              <a:gd name="T61" fmla="*/ 721 h 1117"/>
              <a:gd name="T62" fmla="*/ 872 w 1129"/>
              <a:gd name="T63" fmla="*/ 352 h 1117"/>
              <a:gd name="T64" fmla="*/ 921 w 1129"/>
              <a:gd name="T65" fmla="*/ 601 h 1117"/>
              <a:gd name="T66" fmla="*/ 927 w 1129"/>
              <a:gd name="T67" fmla="*/ 324 h 1117"/>
              <a:gd name="T68" fmla="*/ 962 w 1129"/>
              <a:gd name="T69" fmla="*/ 393 h 1117"/>
              <a:gd name="T70" fmla="*/ 990 w 1129"/>
              <a:gd name="T71" fmla="*/ 567 h 1117"/>
              <a:gd name="T72" fmla="*/ 1031 w 1129"/>
              <a:gd name="T73" fmla="*/ 475 h 1117"/>
              <a:gd name="T74" fmla="*/ 1060 w 1129"/>
              <a:gd name="T75" fmla="*/ 475 h 1117"/>
              <a:gd name="T76" fmla="*/ 1094 w 1129"/>
              <a:gd name="T77" fmla="*/ 461 h 1117"/>
              <a:gd name="T78" fmla="*/ 755 w 1129"/>
              <a:gd name="T79" fmla="*/ 199 h 1117"/>
              <a:gd name="T80" fmla="*/ 681 w 1129"/>
              <a:gd name="T81" fmla="*/ 84 h 1117"/>
              <a:gd name="T82" fmla="*/ 565 w 1129"/>
              <a:gd name="T83" fmla="*/ 1 h 1117"/>
              <a:gd name="T84" fmla="*/ 493 w 1129"/>
              <a:gd name="T85" fmla="*/ 56 h 1117"/>
              <a:gd name="T86" fmla="*/ 424 w 1129"/>
              <a:gd name="T87" fmla="*/ 138 h 1117"/>
              <a:gd name="T88" fmla="*/ 444 w 1129"/>
              <a:gd name="T89" fmla="*/ 527 h 1117"/>
              <a:gd name="T90" fmla="*/ 566 w 1129"/>
              <a:gd name="T91" fmla="*/ 573 h 1117"/>
              <a:gd name="T92" fmla="*/ 685 w 1129"/>
              <a:gd name="T93" fmla="*/ 531 h 1117"/>
              <a:gd name="T94" fmla="*/ 410 w 1129"/>
              <a:gd name="T95" fmla="*/ 173 h 1117"/>
              <a:gd name="T96" fmla="*/ 444 w 1129"/>
              <a:gd name="T97" fmla="*/ 187 h 1117"/>
              <a:gd name="T98" fmla="*/ 473 w 1129"/>
              <a:gd name="T99" fmla="*/ 187 h 1117"/>
              <a:gd name="T100" fmla="*/ 514 w 1129"/>
              <a:gd name="T101" fmla="*/ 278 h 1117"/>
              <a:gd name="T102" fmla="*/ 543 w 1129"/>
              <a:gd name="T103" fmla="*/ 105 h 1117"/>
              <a:gd name="T104" fmla="*/ 577 w 1129"/>
              <a:gd name="T105" fmla="*/ 36 h 1117"/>
              <a:gd name="T106" fmla="*/ 583 w 1129"/>
              <a:gd name="T107" fmla="*/ 312 h 1117"/>
              <a:gd name="T108" fmla="*/ 632 w 1129"/>
              <a:gd name="T109" fmla="*/ 64 h 1117"/>
              <a:gd name="T110" fmla="*/ 653 w 1129"/>
              <a:gd name="T111" fmla="*/ 255 h 1117"/>
              <a:gd name="T112" fmla="*/ 598 w 1129"/>
              <a:gd name="T113" fmla="*/ 457 h 1117"/>
              <a:gd name="T114" fmla="*/ 678 w 1129"/>
              <a:gd name="T115" fmla="*/ 361 h 1117"/>
              <a:gd name="T116" fmla="*/ 726 w 1129"/>
              <a:gd name="T117" fmla="*/ 385 h 1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29" h="1117">
                <a:moveTo>
                  <a:pt x="355" y="463"/>
                </a:moveTo>
                <a:cubicBezTo>
                  <a:pt x="337" y="464"/>
                  <a:pt x="320" y="471"/>
                  <a:pt x="307" y="482"/>
                </a:cubicBezTo>
                <a:cubicBezTo>
                  <a:pt x="307" y="372"/>
                  <a:pt x="307" y="372"/>
                  <a:pt x="307" y="372"/>
                </a:cubicBezTo>
                <a:cubicBezTo>
                  <a:pt x="307" y="359"/>
                  <a:pt x="302" y="347"/>
                  <a:pt x="292" y="337"/>
                </a:cubicBezTo>
                <a:cubicBezTo>
                  <a:pt x="278" y="323"/>
                  <a:pt x="254" y="319"/>
                  <a:pt x="236" y="328"/>
                </a:cubicBezTo>
                <a:cubicBezTo>
                  <a:pt x="234" y="319"/>
                  <a:pt x="230" y="310"/>
                  <a:pt x="223" y="303"/>
                </a:cubicBezTo>
                <a:cubicBezTo>
                  <a:pt x="214" y="295"/>
                  <a:pt x="203" y="290"/>
                  <a:pt x="191" y="289"/>
                </a:cubicBezTo>
                <a:cubicBezTo>
                  <a:pt x="178" y="289"/>
                  <a:pt x="165" y="293"/>
                  <a:pt x="155" y="302"/>
                </a:cubicBezTo>
                <a:cubicBezTo>
                  <a:pt x="145" y="312"/>
                  <a:pt x="139" y="326"/>
                  <a:pt x="139" y="340"/>
                </a:cubicBezTo>
                <a:cubicBezTo>
                  <a:pt x="139" y="348"/>
                  <a:pt x="139" y="348"/>
                  <a:pt x="139" y="348"/>
                </a:cubicBezTo>
                <a:cubicBezTo>
                  <a:pt x="133" y="345"/>
                  <a:pt x="126" y="344"/>
                  <a:pt x="119" y="344"/>
                </a:cubicBezTo>
                <a:cubicBezTo>
                  <a:pt x="92" y="344"/>
                  <a:pt x="70" y="366"/>
                  <a:pt x="70" y="393"/>
                </a:cubicBezTo>
                <a:cubicBezTo>
                  <a:pt x="70" y="430"/>
                  <a:pt x="70" y="430"/>
                  <a:pt x="70" y="430"/>
                </a:cubicBezTo>
                <a:cubicBezTo>
                  <a:pt x="63" y="428"/>
                  <a:pt x="56" y="426"/>
                  <a:pt x="49" y="426"/>
                </a:cubicBezTo>
                <a:cubicBezTo>
                  <a:pt x="49" y="426"/>
                  <a:pt x="49" y="426"/>
                  <a:pt x="49" y="426"/>
                </a:cubicBezTo>
                <a:cubicBezTo>
                  <a:pt x="36" y="426"/>
                  <a:pt x="24" y="431"/>
                  <a:pt x="14" y="441"/>
                </a:cubicBezTo>
                <a:cubicBezTo>
                  <a:pt x="5" y="451"/>
                  <a:pt x="0" y="463"/>
                  <a:pt x="0" y="476"/>
                </a:cubicBezTo>
                <a:cubicBezTo>
                  <a:pt x="3" y="676"/>
                  <a:pt x="3" y="676"/>
                  <a:pt x="3" y="676"/>
                </a:cubicBezTo>
                <a:cubicBezTo>
                  <a:pt x="4" y="731"/>
                  <a:pt x="30" y="782"/>
                  <a:pt x="69" y="816"/>
                </a:cubicBezTo>
                <a:cubicBezTo>
                  <a:pt x="69" y="1117"/>
                  <a:pt x="69" y="1117"/>
                  <a:pt x="69" y="1117"/>
                </a:cubicBezTo>
                <a:cubicBezTo>
                  <a:pt x="98" y="1117"/>
                  <a:pt x="98" y="1117"/>
                  <a:pt x="98" y="1117"/>
                </a:cubicBezTo>
                <a:cubicBezTo>
                  <a:pt x="98" y="836"/>
                  <a:pt x="98" y="836"/>
                  <a:pt x="98" y="836"/>
                </a:cubicBezTo>
                <a:cubicBezTo>
                  <a:pt x="126" y="852"/>
                  <a:pt x="158" y="862"/>
                  <a:pt x="192" y="862"/>
                </a:cubicBezTo>
                <a:cubicBezTo>
                  <a:pt x="224" y="862"/>
                  <a:pt x="255" y="853"/>
                  <a:pt x="282" y="838"/>
                </a:cubicBezTo>
                <a:cubicBezTo>
                  <a:pt x="282" y="1117"/>
                  <a:pt x="282" y="1117"/>
                  <a:pt x="282" y="1117"/>
                </a:cubicBezTo>
                <a:cubicBezTo>
                  <a:pt x="311" y="1117"/>
                  <a:pt x="311" y="1117"/>
                  <a:pt x="311" y="1117"/>
                </a:cubicBezTo>
                <a:cubicBezTo>
                  <a:pt x="311" y="819"/>
                  <a:pt x="311" y="819"/>
                  <a:pt x="311" y="819"/>
                </a:cubicBezTo>
                <a:cubicBezTo>
                  <a:pt x="353" y="784"/>
                  <a:pt x="380" y="732"/>
                  <a:pt x="380" y="673"/>
                </a:cubicBezTo>
                <a:cubicBezTo>
                  <a:pt x="380" y="487"/>
                  <a:pt x="380" y="487"/>
                  <a:pt x="380" y="487"/>
                </a:cubicBezTo>
                <a:cubicBezTo>
                  <a:pt x="380" y="480"/>
                  <a:pt x="377" y="474"/>
                  <a:pt x="373" y="470"/>
                </a:cubicBezTo>
                <a:cubicBezTo>
                  <a:pt x="368" y="465"/>
                  <a:pt x="362" y="463"/>
                  <a:pt x="355" y="463"/>
                </a:cubicBezTo>
                <a:close/>
                <a:moveTo>
                  <a:pt x="351" y="673"/>
                </a:moveTo>
                <a:cubicBezTo>
                  <a:pt x="351" y="761"/>
                  <a:pt x="280" y="833"/>
                  <a:pt x="192" y="833"/>
                </a:cubicBezTo>
                <a:cubicBezTo>
                  <a:pt x="105" y="833"/>
                  <a:pt x="33" y="762"/>
                  <a:pt x="32" y="675"/>
                </a:cubicBezTo>
                <a:cubicBezTo>
                  <a:pt x="29" y="476"/>
                  <a:pt x="29" y="476"/>
                  <a:pt x="29" y="476"/>
                </a:cubicBezTo>
                <a:cubicBezTo>
                  <a:pt x="29" y="471"/>
                  <a:pt x="31" y="465"/>
                  <a:pt x="35" y="461"/>
                </a:cubicBezTo>
                <a:cubicBezTo>
                  <a:pt x="39" y="457"/>
                  <a:pt x="44" y="455"/>
                  <a:pt x="49" y="455"/>
                </a:cubicBezTo>
                <a:cubicBezTo>
                  <a:pt x="49" y="455"/>
                  <a:pt x="49" y="455"/>
                  <a:pt x="49" y="455"/>
                </a:cubicBezTo>
                <a:cubicBezTo>
                  <a:pt x="55" y="455"/>
                  <a:pt x="60" y="457"/>
                  <a:pt x="64" y="461"/>
                </a:cubicBezTo>
                <a:cubicBezTo>
                  <a:pt x="67" y="465"/>
                  <a:pt x="70" y="470"/>
                  <a:pt x="70" y="475"/>
                </a:cubicBezTo>
                <a:cubicBezTo>
                  <a:pt x="70" y="602"/>
                  <a:pt x="70" y="602"/>
                  <a:pt x="70" y="602"/>
                </a:cubicBezTo>
                <a:cubicBezTo>
                  <a:pt x="70" y="610"/>
                  <a:pt x="76" y="617"/>
                  <a:pt x="84" y="617"/>
                </a:cubicBezTo>
                <a:cubicBezTo>
                  <a:pt x="92" y="617"/>
                  <a:pt x="98" y="610"/>
                  <a:pt x="98" y="602"/>
                </a:cubicBezTo>
                <a:cubicBezTo>
                  <a:pt x="98" y="475"/>
                  <a:pt x="98" y="475"/>
                  <a:pt x="98" y="475"/>
                </a:cubicBezTo>
                <a:cubicBezTo>
                  <a:pt x="98" y="393"/>
                  <a:pt x="98" y="393"/>
                  <a:pt x="98" y="393"/>
                </a:cubicBezTo>
                <a:cubicBezTo>
                  <a:pt x="98" y="382"/>
                  <a:pt x="108" y="373"/>
                  <a:pt x="119" y="373"/>
                </a:cubicBezTo>
                <a:cubicBezTo>
                  <a:pt x="130" y="373"/>
                  <a:pt x="139" y="382"/>
                  <a:pt x="139" y="393"/>
                </a:cubicBezTo>
                <a:cubicBezTo>
                  <a:pt x="139" y="567"/>
                  <a:pt x="139" y="567"/>
                  <a:pt x="139" y="567"/>
                </a:cubicBezTo>
                <a:cubicBezTo>
                  <a:pt x="139" y="603"/>
                  <a:pt x="139" y="603"/>
                  <a:pt x="139" y="603"/>
                </a:cubicBezTo>
                <a:cubicBezTo>
                  <a:pt x="168" y="603"/>
                  <a:pt x="168" y="603"/>
                  <a:pt x="168" y="603"/>
                </a:cubicBezTo>
                <a:cubicBezTo>
                  <a:pt x="168" y="567"/>
                  <a:pt x="168" y="567"/>
                  <a:pt x="168" y="567"/>
                </a:cubicBezTo>
                <a:cubicBezTo>
                  <a:pt x="168" y="393"/>
                  <a:pt x="168" y="393"/>
                  <a:pt x="168" y="393"/>
                </a:cubicBezTo>
                <a:cubicBezTo>
                  <a:pt x="168" y="340"/>
                  <a:pt x="168" y="340"/>
                  <a:pt x="168" y="340"/>
                </a:cubicBezTo>
                <a:cubicBezTo>
                  <a:pt x="168" y="334"/>
                  <a:pt x="171" y="328"/>
                  <a:pt x="175" y="323"/>
                </a:cubicBezTo>
                <a:cubicBezTo>
                  <a:pt x="179" y="320"/>
                  <a:pt x="184" y="317"/>
                  <a:pt x="189" y="318"/>
                </a:cubicBezTo>
                <a:cubicBezTo>
                  <a:pt x="194" y="318"/>
                  <a:pt x="199" y="320"/>
                  <a:pt x="203" y="324"/>
                </a:cubicBezTo>
                <a:cubicBezTo>
                  <a:pt x="206" y="328"/>
                  <a:pt x="209" y="333"/>
                  <a:pt x="209" y="338"/>
                </a:cubicBezTo>
                <a:cubicBezTo>
                  <a:pt x="209" y="372"/>
                  <a:pt x="209" y="372"/>
                  <a:pt x="209" y="372"/>
                </a:cubicBezTo>
                <a:cubicBezTo>
                  <a:pt x="209" y="567"/>
                  <a:pt x="209" y="567"/>
                  <a:pt x="209" y="567"/>
                </a:cubicBezTo>
                <a:cubicBezTo>
                  <a:pt x="209" y="601"/>
                  <a:pt x="209" y="601"/>
                  <a:pt x="209" y="601"/>
                </a:cubicBezTo>
                <a:cubicBezTo>
                  <a:pt x="237" y="601"/>
                  <a:pt x="237" y="601"/>
                  <a:pt x="237" y="601"/>
                </a:cubicBezTo>
                <a:cubicBezTo>
                  <a:pt x="237" y="567"/>
                  <a:pt x="237" y="567"/>
                  <a:pt x="237" y="567"/>
                </a:cubicBezTo>
                <a:cubicBezTo>
                  <a:pt x="237" y="372"/>
                  <a:pt x="237" y="372"/>
                  <a:pt x="237" y="372"/>
                </a:cubicBezTo>
                <a:cubicBezTo>
                  <a:pt x="237" y="361"/>
                  <a:pt x="246" y="352"/>
                  <a:pt x="258" y="352"/>
                </a:cubicBezTo>
                <a:cubicBezTo>
                  <a:pt x="263" y="352"/>
                  <a:pt x="268" y="354"/>
                  <a:pt x="272" y="358"/>
                </a:cubicBezTo>
                <a:cubicBezTo>
                  <a:pt x="276" y="362"/>
                  <a:pt x="278" y="367"/>
                  <a:pt x="278" y="372"/>
                </a:cubicBezTo>
                <a:cubicBezTo>
                  <a:pt x="278" y="543"/>
                  <a:pt x="278" y="543"/>
                  <a:pt x="278" y="543"/>
                </a:cubicBezTo>
                <a:cubicBezTo>
                  <a:pt x="278" y="543"/>
                  <a:pt x="278" y="543"/>
                  <a:pt x="278" y="543"/>
                </a:cubicBezTo>
                <a:cubicBezTo>
                  <a:pt x="279" y="625"/>
                  <a:pt x="279" y="625"/>
                  <a:pt x="279" y="625"/>
                </a:cubicBezTo>
                <a:cubicBezTo>
                  <a:pt x="231" y="631"/>
                  <a:pt x="194" y="672"/>
                  <a:pt x="194" y="721"/>
                </a:cubicBezTo>
                <a:cubicBezTo>
                  <a:pt x="194" y="745"/>
                  <a:pt x="194" y="745"/>
                  <a:pt x="194" y="745"/>
                </a:cubicBezTo>
                <a:cubicBezTo>
                  <a:pt x="223" y="745"/>
                  <a:pt x="223" y="745"/>
                  <a:pt x="223" y="745"/>
                </a:cubicBezTo>
                <a:cubicBezTo>
                  <a:pt x="223" y="721"/>
                  <a:pt x="223" y="721"/>
                  <a:pt x="223" y="721"/>
                </a:cubicBezTo>
                <a:cubicBezTo>
                  <a:pt x="223" y="683"/>
                  <a:pt x="253" y="653"/>
                  <a:pt x="290" y="653"/>
                </a:cubicBezTo>
                <a:cubicBezTo>
                  <a:pt x="293" y="653"/>
                  <a:pt x="293" y="653"/>
                  <a:pt x="293" y="653"/>
                </a:cubicBezTo>
                <a:cubicBezTo>
                  <a:pt x="297" y="653"/>
                  <a:pt x="301" y="652"/>
                  <a:pt x="303" y="649"/>
                </a:cubicBezTo>
                <a:cubicBezTo>
                  <a:pt x="306" y="646"/>
                  <a:pt x="308" y="643"/>
                  <a:pt x="307" y="639"/>
                </a:cubicBezTo>
                <a:cubicBezTo>
                  <a:pt x="307" y="543"/>
                  <a:pt x="307" y="543"/>
                  <a:pt x="307" y="543"/>
                </a:cubicBezTo>
                <a:cubicBezTo>
                  <a:pt x="307" y="517"/>
                  <a:pt x="326" y="496"/>
                  <a:pt x="351" y="492"/>
                </a:cubicBezTo>
                <a:lnTo>
                  <a:pt x="351" y="673"/>
                </a:lnTo>
                <a:close/>
                <a:moveTo>
                  <a:pt x="1115" y="441"/>
                </a:moveTo>
                <a:cubicBezTo>
                  <a:pt x="1106" y="431"/>
                  <a:pt x="1093" y="426"/>
                  <a:pt x="1080" y="426"/>
                </a:cubicBezTo>
                <a:cubicBezTo>
                  <a:pt x="1080" y="426"/>
                  <a:pt x="1080" y="426"/>
                  <a:pt x="1080" y="426"/>
                </a:cubicBezTo>
                <a:cubicBezTo>
                  <a:pt x="1073" y="426"/>
                  <a:pt x="1066" y="428"/>
                  <a:pt x="1060" y="430"/>
                </a:cubicBezTo>
                <a:cubicBezTo>
                  <a:pt x="1060" y="393"/>
                  <a:pt x="1060" y="393"/>
                  <a:pt x="1060" y="393"/>
                </a:cubicBezTo>
                <a:cubicBezTo>
                  <a:pt x="1060" y="366"/>
                  <a:pt x="1038" y="344"/>
                  <a:pt x="1011" y="344"/>
                </a:cubicBezTo>
                <a:cubicBezTo>
                  <a:pt x="1003" y="344"/>
                  <a:pt x="997" y="345"/>
                  <a:pt x="990" y="348"/>
                </a:cubicBezTo>
                <a:cubicBezTo>
                  <a:pt x="990" y="340"/>
                  <a:pt x="990" y="340"/>
                  <a:pt x="990" y="340"/>
                </a:cubicBezTo>
                <a:cubicBezTo>
                  <a:pt x="990" y="326"/>
                  <a:pt x="984" y="312"/>
                  <a:pt x="974" y="302"/>
                </a:cubicBezTo>
                <a:cubicBezTo>
                  <a:pt x="964" y="293"/>
                  <a:pt x="952" y="288"/>
                  <a:pt x="939" y="289"/>
                </a:cubicBezTo>
                <a:cubicBezTo>
                  <a:pt x="927" y="290"/>
                  <a:pt x="915" y="295"/>
                  <a:pt x="906" y="303"/>
                </a:cubicBezTo>
                <a:cubicBezTo>
                  <a:pt x="900" y="310"/>
                  <a:pt x="895" y="319"/>
                  <a:pt x="893" y="328"/>
                </a:cubicBezTo>
                <a:cubicBezTo>
                  <a:pt x="876" y="319"/>
                  <a:pt x="852" y="323"/>
                  <a:pt x="837" y="337"/>
                </a:cubicBezTo>
                <a:cubicBezTo>
                  <a:pt x="828" y="347"/>
                  <a:pt x="823" y="359"/>
                  <a:pt x="823" y="372"/>
                </a:cubicBezTo>
                <a:cubicBezTo>
                  <a:pt x="823" y="482"/>
                  <a:pt x="823" y="482"/>
                  <a:pt x="823" y="482"/>
                </a:cubicBezTo>
                <a:cubicBezTo>
                  <a:pt x="809" y="471"/>
                  <a:pt x="793" y="464"/>
                  <a:pt x="774" y="463"/>
                </a:cubicBezTo>
                <a:cubicBezTo>
                  <a:pt x="768" y="463"/>
                  <a:pt x="761" y="465"/>
                  <a:pt x="757" y="470"/>
                </a:cubicBezTo>
                <a:cubicBezTo>
                  <a:pt x="752" y="474"/>
                  <a:pt x="749" y="480"/>
                  <a:pt x="749" y="487"/>
                </a:cubicBezTo>
                <a:cubicBezTo>
                  <a:pt x="749" y="673"/>
                  <a:pt x="749" y="673"/>
                  <a:pt x="749" y="673"/>
                </a:cubicBezTo>
                <a:cubicBezTo>
                  <a:pt x="749" y="732"/>
                  <a:pt x="776" y="784"/>
                  <a:pt x="819" y="819"/>
                </a:cubicBezTo>
                <a:cubicBezTo>
                  <a:pt x="819" y="1117"/>
                  <a:pt x="819" y="1117"/>
                  <a:pt x="819" y="1117"/>
                </a:cubicBezTo>
                <a:cubicBezTo>
                  <a:pt x="847" y="1117"/>
                  <a:pt x="847" y="1117"/>
                  <a:pt x="847" y="1117"/>
                </a:cubicBezTo>
                <a:cubicBezTo>
                  <a:pt x="847" y="838"/>
                  <a:pt x="847" y="838"/>
                  <a:pt x="847" y="838"/>
                </a:cubicBezTo>
                <a:cubicBezTo>
                  <a:pt x="874" y="853"/>
                  <a:pt x="905" y="862"/>
                  <a:pt x="938" y="862"/>
                </a:cubicBezTo>
                <a:cubicBezTo>
                  <a:pt x="972" y="862"/>
                  <a:pt x="1004" y="852"/>
                  <a:pt x="1031" y="836"/>
                </a:cubicBezTo>
                <a:cubicBezTo>
                  <a:pt x="1031" y="1117"/>
                  <a:pt x="1031" y="1117"/>
                  <a:pt x="1031" y="1117"/>
                </a:cubicBezTo>
                <a:cubicBezTo>
                  <a:pt x="1060" y="1117"/>
                  <a:pt x="1060" y="1117"/>
                  <a:pt x="1060" y="1117"/>
                </a:cubicBezTo>
                <a:cubicBezTo>
                  <a:pt x="1060" y="816"/>
                  <a:pt x="1060" y="816"/>
                  <a:pt x="1060" y="816"/>
                </a:cubicBezTo>
                <a:cubicBezTo>
                  <a:pt x="1100" y="782"/>
                  <a:pt x="1125" y="732"/>
                  <a:pt x="1126" y="676"/>
                </a:cubicBezTo>
                <a:cubicBezTo>
                  <a:pt x="1129" y="476"/>
                  <a:pt x="1129" y="476"/>
                  <a:pt x="1129" y="476"/>
                </a:cubicBezTo>
                <a:cubicBezTo>
                  <a:pt x="1129" y="463"/>
                  <a:pt x="1124" y="451"/>
                  <a:pt x="1115" y="441"/>
                </a:cubicBezTo>
                <a:close/>
                <a:moveTo>
                  <a:pt x="1097" y="675"/>
                </a:moveTo>
                <a:cubicBezTo>
                  <a:pt x="1096" y="762"/>
                  <a:pt x="1025" y="833"/>
                  <a:pt x="938" y="833"/>
                </a:cubicBezTo>
                <a:cubicBezTo>
                  <a:pt x="850" y="833"/>
                  <a:pt x="778" y="761"/>
                  <a:pt x="778" y="673"/>
                </a:cubicBezTo>
                <a:cubicBezTo>
                  <a:pt x="778" y="492"/>
                  <a:pt x="778" y="492"/>
                  <a:pt x="778" y="492"/>
                </a:cubicBezTo>
                <a:cubicBezTo>
                  <a:pt x="804" y="496"/>
                  <a:pt x="823" y="517"/>
                  <a:pt x="823" y="543"/>
                </a:cubicBezTo>
                <a:cubicBezTo>
                  <a:pt x="822" y="639"/>
                  <a:pt x="822" y="639"/>
                  <a:pt x="822" y="639"/>
                </a:cubicBezTo>
                <a:cubicBezTo>
                  <a:pt x="822" y="643"/>
                  <a:pt x="823" y="646"/>
                  <a:pt x="826" y="649"/>
                </a:cubicBezTo>
                <a:cubicBezTo>
                  <a:pt x="829" y="652"/>
                  <a:pt x="833" y="653"/>
                  <a:pt x="836" y="653"/>
                </a:cubicBezTo>
                <a:cubicBezTo>
                  <a:pt x="839" y="653"/>
                  <a:pt x="839" y="653"/>
                  <a:pt x="839" y="653"/>
                </a:cubicBezTo>
                <a:cubicBezTo>
                  <a:pt x="876" y="653"/>
                  <a:pt x="906" y="683"/>
                  <a:pt x="906" y="721"/>
                </a:cubicBezTo>
                <a:cubicBezTo>
                  <a:pt x="906" y="745"/>
                  <a:pt x="906" y="745"/>
                  <a:pt x="906" y="745"/>
                </a:cubicBezTo>
                <a:cubicBezTo>
                  <a:pt x="935" y="745"/>
                  <a:pt x="935" y="745"/>
                  <a:pt x="935" y="745"/>
                </a:cubicBezTo>
                <a:cubicBezTo>
                  <a:pt x="935" y="721"/>
                  <a:pt x="935" y="721"/>
                  <a:pt x="935" y="721"/>
                </a:cubicBezTo>
                <a:cubicBezTo>
                  <a:pt x="935" y="672"/>
                  <a:pt x="898" y="631"/>
                  <a:pt x="851" y="625"/>
                </a:cubicBezTo>
                <a:cubicBezTo>
                  <a:pt x="851" y="372"/>
                  <a:pt x="851" y="372"/>
                  <a:pt x="851" y="372"/>
                </a:cubicBezTo>
                <a:cubicBezTo>
                  <a:pt x="851" y="367"/>
                  <a:pt x="854" y="362"/>
                  <a:pt x="857" y="358"/>
                </a:cubicBezTo>
                <a:cubicBezTo>
                  <a:pt x="861" y="354"/>
                  <a:pt x="866" y="352"/>
                  <a:pt x="872" y="352"/>
                </a:cubicBezTo>
                <a:cubicBezTo>
                  <a:pt x="883" y="352"/>
                  <a:pt x="892" y="361"/>
                  <a:pt x="892" y="372"/>
                </a:cubicBezTo>
                <a:cubicBezTo>
                  <a:pt x="892" y="567"/>
                  <a:pt x="892" y="567"/>
                  <a:pt x="892" y="567"/>
                </a:cubicBezTo>
                <a:cubicBezTo>
                  <a:pt x="892" y="601"/>
                  <a:pt x="892" y="601"/>
                  <a:pt x="892" y="601"/>
                </a:cubicBezTo>
                <a:cubicBezTo>
                  <a:pt x="921" y="601"/>
                  <a:pt x="921" y="601"/>
                  <a:pt x="921" y="601"/>
                </a:cubicBezTo>
                <a:cubicBezTo>
                  <a:pt x="921" y="567"/>
                  <a:pt x="921" y="567"/>
                  <a:pt x="921" y="567"/>
                </a:cubicBezTo>
                <a:cubicBezTo>
                  <a:pt x="921" y="372"/>
                  <a:pt x="921" y="372"/>
                  <a:pt x="921" y="372"/>
                </a:cubicBezTo>
                <a:cubicBezTo>
                  <a:pt x="921" y="338"/>
                  <a:pt x="921" y="338"/>
                  <a:pt x="921" y="338"/>
                </a:cubicBezTo>
                <a:cubicBezTo>
                  <a:pt x="921" y="333"/>
                  <a:pt x="923" y="328"/>
                  <a:pt x="927" y="324"/>
                </a:cubicBezTo>
                <a:cubicBezTo>
                  <a:pt x="930" y="320"/>
                  <a:pt x="935" y="318"/>
                  <a:pt x="940" y="318"/>
                </a:cubicBezTo>
                <a:cubicBezTo>
                  <a:pt x="945" y="318"/>
                  <a:pt x="950" y="320"/>
                  <a:pt x="954" y="323"/>
                </a:cubicBezTo>
                <a:cubicBezTo>
                  <a:pt x="959" y="328"/>
                  <a:pt x="962" y="334"/>
                  <a:pt x="962" y="340"/>
                </a:cubicBezTo>
                <a:cubicBezTo>
                  <a:pt x="962" y="393"/>
                  <a:pt x="962" y="393"/>
                  <a:pt x="962" y="393"/>
                </a:cubicBezTo>
                <a:cubicBezTo>
                  <a:pt x="962" y="567"/>
                  <a:pt x="962" y="567"/>
                  <a:pt x="962" y="567"/>
                </a:cubicBezTo>
                <a:cubicBezTo>
                  <a:pt x="962" y="603"/>
                  <a:pt x="962" y="603"/>
                  <a:pt x="962" y="603"/>
                </a:cubicBezTo>
                <a:cubicBezTo>
                  <a:pt x="990" y="603"/>
                  <a:pt x="990" y="603"/>
                  <a:pt x="990" y="603"/>
                </a:cubicBezTo>
                <a:cubicBezTo>
                  <a:pt x="990" y="567"/>
                  <a:pt x="990" y="567"/>
                  <a:pt x="990" y="567"/>
                </a:cubicBezTo>
                <a:cubicBezTo>
                  <a:pt x="990" y="393"/>
                  <a:pt x="990" y="393"/>
                  <a:pt x="990" y="393"/>
                </a:cubicBezTo>
                <a:cubicBezTo>
                  <a:pt x="990" y="382"/>
                  <a:pt x="999" y="373"/>
                  <a:pt x="1011" y="373"/>
                </a:cubicBezTo>
                <a:cubicBezTo>
                  <a:pt x="1022" y="373"/>
                  <a:pt x="1031" y="382"/>
                  <a:pt x="1031" y="393"/>
                </a:cubicBezTo>
                <a:cubicBezTo>
                  <a:pt x="1031" y="475"/>
                  <a:pt x="1031" y="475"/>
                  <a:pt x="1031" y="475"/>
                </a:cubicBezTo>
                <a:cubicBezTo>
                  <a:pt x="1031" y="602"/>
                  <a:pt x="1031" y="602"/>
                  <a:pt x="1031" y="602"/>
                </a:cubicBezTo>
                <a:cubicBezTo>
                  <a:pt x="1031" y="610"/>
                  <a:pt x="1037" y="617"/>
                  <a:pt x="1045" y="617"/>
                </a:cubicBezTo>
                <a:cubicBezTo>
                  <a:pt x="1053" y="617"/>
                  <a:pt x="1060" y="610"/>
                  <a:pt x="1060" y="602"/>
                </a:cubicBezTo>
                <a:cubicBezTo>
                  <a:pt x="1060" y="475"/>
                  <a:pt x="1060" y="475"/>
                  <a:pt x="1060" y="475"/>
                </a:cubicBezTo>
                <a:cubicBezTo>
                  <a:pt x="1060" y="470"/>
                  <a:pt x="1062" y="465"/>
                  <a:pt x="1066" y="461"/>
                </a:cubicBezTo>
                <a:cubicBezTo>
                  <a:pt x="1070" y="457"/>
                  <a:pt x="1075" y="455"/>
                  <a:pt x="1080" y="455"/>
                </a:cubicBezTo>
                <a:cubicBezTo>
                  <a:pt x="1080" y="455"/>
                  <a:pt x="1080" y="455"/>
                  <a:pt x="1080" y="455"/>
                </a:cubicBezTo>
                <a:cubicBezTo>
                  <a:pt x="1085" y="455"/>
                  <a:pt x="1090" y="457"/>
                  <a:pt x="1094" y="461"/>
                </a:cubicBezTo>
                <a:cubicBezTo>
                  <a:pt x="1098" y="465"/>
                  <a:pt x="1100" y="471"/>
                  <a:pt x="1100" y="476"/>
                </a:cubicBezTo>
                <a:lnTo>
                  <a:pt x="1097" y="675"/>
                </a:lnTo>
                <a:close/>
                <a:moveTo>
                  <a:pt x="755" y="385"/>
                </a:moveTo>
                <a:cubicBezTo>
                  <a:pt x="755" y="199"/>
                  <a:pt x="755" y="199"/>
                  <a:pt x="755" y="199"/>
                </a:cubicBezTo>
                <a:cubicBezTo>
                  <a:pt x="755" y="192"/>
                  <a:pt x="752" y="186"/>
                  <a:pt x="747" y="181"/>
                </a:cubicBezTo>
                <a:cubicBezTo>
                  <a:pt x="743" y="177"/>
                  <a:pt x="737" y="175"/>
                  <a:pt x="730" y="175"/>
                </a:cubicBezTo>
                <a:cubicBezTo>
                  <a:pt x="711" y="176"/>
                  <a:pt x="695" y="182"/>
                  <a:pt x="681" y="193"/>
                </a:cubicBezTo>
                <a:cubicBezTo>
                  <a:pt x="681" y="84"/>
                  <a:pt x="681" y="84"/>
                  <a:pt x="681" y="84"/>
                </a:cubicBezTo>
                <a:cubicBezTo>
                  <a:pt x="681" y="71"/>
                  <a:pt x="676" y="58"/>
                  <a:pt x="667" y="49"/>
                </a:cubicBezTo>
                <a:cubicBezTo>
                  <a:pt x="652" y="34"/>
                  <a:pt x="629" y="31"/>
                  <a:pt x="611" y="40"/>
                </a:cubicBezTo>
                <a:cubicBezTo>
                  <a:pt x="609" y="30"/>
                  <a:pt x="604" y="22"/>
                  <a:pt x="598" y="15"/>
                </a:cubicBezTo>
                <a:cubicBezTo>
                  <a:pt x="589" y="7"/>
                  <a:pt x="578" y="1"/>
                  <a:pt x="565" y="1"/>
                </a:cubicBezTo>
                <a:cubicBezTo>
                  <a:pt x="552" y="0"/>
                  <a:pt x="540" y="5"/>
                  <a:pt x="530" y="14"/>
                </a:cubicBezTo>
                <a:cubicBezTo>
                  <a:pt x="520" y="24"/>
                  <a:pt x="514" y="38"/>
                  <a:pt x="514" y="52"/>
                </a:cubicBezTo>
                <a:cubicBezTo>
                  <a:pt x="514" y="60"/>
                  <a:pt x="514" y="60"/>
                  <a:pt x="514" y="60"/>
                </a:cubicBezTo>
                <a:cubicBezTo>
                  <a:pt x="508" y="57"/>
                  <a:pt x="501" y="56"/>
                  <a:pt x="493" y="56"/>
                </a:cubicBezTo>
                <a:cubicBezTo>
                  <a:pt x="466" y="56"/>
                  <a:pt x="444" y="78"/>
                  <a:pt x="444" y="105"/>
                </a:cubicBezTo>
                <a:cubicBezTo>
                  <a:pt x="444" y="142"/>
                  <a:pt x="444" y="142"/>
                  <a:pt x="444" y="142"/>
                </a:cubicBezTo>
                <a:cubicBezTo>
                  <a:pt x="438" y="139"/>
                  <a:pt x="431" y="138"/>
                  <a:pt x="424" y="138"/>
                </a:cubicBezTo>
                <a:cubicBezTo>
                  <a:pt x="424" y="138"/>
                  <a:pt x="424" y="138"/>
                  <a:pt x="424" y="138"/>
                </a:cubicBezTo>
                <a:cubicBezTo>
                  <a:pt x="411" y="138"/>
                  <a:pt x="398" y="143"/>
                  <a:pt x="389" y="153"/>
                </a:cubicBezTo>
                <a:cubicBezTo>
                  <a:pt x="380" y="163"/>
                  <a:pt x="375" y="175"/>
                  <a:pt x="375" y="188"/>
                </a:cubicBezTo>
                <a:cubicBezTo>
                  <a:pt x="378" y="387"/>
                  <a:pt x="378" y="387"/>
                  <a:pt x="378" y="387"/>
                </a:cubicBezTo>
                <a:cubicBezTo>
                  <a:pt x="379" y="443"/>
                  <a:pt x="404" y="493"/>
                  <a:pt x="444" y="527"/>
                </a:cubicBezTo>
                <a:cubicBezTo>
                  <a:pt x="444" y="1117"/>
                  <a:pt x="444" y="1117"/>
                  <a:pt x="444" y="1117"/>
                </a:cubicBezTo>
                <a:cubicBezTo>
                  <a:pt x="473" y="1117"/>
                  <a:pt x="473" y="1117"/>
                  <a:pt x="473" y="1117"/>
                </a:cubicBezTo>
                <a:cubicBezTo>
                  <a:pt x="473" y="548"/>
                  <a:pt x="473" y="548"/>
                  <a:pt x="473" y="548"/>
                </a:cubicBezTo>
                <a:cubicBezTo>
                  <a:pt x="500" y="564"/>
                  <a:pt x="532" y="573"/>
                  <a:pt x="566" y="573"/>
                </a:cubicBezTo>
                <a:cubicBezTo>
                  <a:pt x="599" y="573"/>
                  <a:pt x="630" y="565"/>
                  <a:pt x="657" y="550"/>
                </a:cubicBezTo>
                <a:cubicBezTo>
                  <a:pt x="657" y="1117"/>
                  <a:pt x="657" y="1117"/>
                  <a:pt x="657" y="1117"/>
                </a:cubicBezTo>
                <a:cubicBezTo>
                  <a:pt x="685" y="1117"/>
                  <a:pt x="685" y="1117"/>
                  <a:pt x="685" y="1117"/>
                </a:cubicBezTo>
                <a:cubicBezTo>
                  <a:pt x="685" y="531"/>
                  <a:pt x="685" y="531"/>
                  <a:pt x="685" y="531"/>
                </a:cubicBezTo>
                <a:cubicBezTo>
                  <a:pt x="728" y="496"/>
                  <a:pt x="755" y="444"/>
                  <a:pt x="755" y="385"/>
                </a:cubicBezTo>
                <a:close/>
                <a:moveTo>
                  <a:pt x="407" y="387"/>
                </a:moveTo>
                <a:cubicBezTo>
                  <a:pt x="404" y="188"/>
                  <a:pt x="404" y="188"/>
                  <a:pt x="404" y="188"/>
                </a:cubicBezTo>
                <a:cubicBezTo>
                  <a:pt x="404" y="183"/>
                  <a:pt x="406" y="177"/>
                  <a:pt x="410" y="173"/>
                </a:cubicBezTo>
                <a:cubicBezTo>
                  <a:pt x="414" y="169"/>
                  <a:pt x="419" y="167"/>
                  <a:pt x="424" y="167"/>
                </a:cubicBezTo>
                <a:cubicBezTo>
                  <a:pt x="424" y="167"/>
                  <a:pt x="424" y="167"/>
                  <a:pt x="424" y="167"/>
                </a:cubicBezTo>
                <a:cubicBezTo>
                  <a:pt x="429" y="167"/>
                  <a:pt x="434" y="169"/>
                  <a:pt x="438" y="173"/>
                </a:cubicBezTo>
                <a:cubicBezTo>
                  <a:pt x="442" y="176"/>
                  <a:pt x="444" y="182"/>
                  <a:pt x="444" y="187"/>
                </a:cubicBezTo>
                <a:cubicBezTo>
                  <a:pt x="444" y="314"/>
                  <a:pt x="444" y="314"/>
                  <a:pt x="444" y="314"/>
                </a:cubicBezTo>
                <a:cubicBezTo>
                  <a:pt x="444" y="322"/>
                  <a:pt x="451" y="328"/>
                  <a:pt x="459" y="328"/>
                </a:cubicBezTo>
                <a:cubicBezTo>
                  <a:pt x="467" y="328"/>
                  <a:pt x="473" y="322"/>
                  <a:pt x="473" y="314"/>
                </a:cubicBezTo>
                <a:cubicBezTo>
                  <a:pt x="473" y="187"/>
                  <a:pt x="473" y="187"/>
                  <a:pt x="473" y="187"/>
                </a:cubicBezTo>
                <a:cubicBezTo>
                  <a:pt x="473" y="105"/>
                  <a:pt x="473" y="105"/>
                  <a:pt x="473" y="105"/>
                </a:cubicBezTo>
                <a:cubicBezTo>
                  <a:pt x="473" y="94"/>
                  <a:pt x="482" y="84"/>
                  <a:pt x="493" y="84"/>
                </a:cubicBezTo>
                <a:cubicBezTo>
                  <a:pt x="505" y="84"/>
                  <a:pt x="514" y="94"/>
                  <a:pt x="514" y="105"/>
                </a:cubicBezTo>
                <a:cubicBezTo>
                  <a:pt x="514" y="278"/>
                  <a:pt x="514" y="278"/>
                  <a:pt x="514" y="278"/>
                </a:cubicBezTo>
                <a:cubicBezTo>
                  <a:pt x="514" y="314"/>
                  <a:pt x="514" y="314"/>
                  <a:pt x="514" y="314"/>
                </a:cubicBezTo>
                <a:cubicBezTo>
                  <a:pt x="543" y="314"/>
                  <a:pt x="543" y="314"/>
                  <a:pt x="543" y="314"/>
                </a:cubicBezTo>
                <a:cubicBezTo>
                  <a:pt x="543" y="278"/>
                  <a:pt x="543" y="278"/>
                  <a:pt x="543" y="278"/>
                </a:cubicBezTo>
                <a:cubicBezTo>
                  <a:pt x="543" y="105"/>
                  <a:pt x="543" y="105"/>
                  <a:pt x="543" y="105"/>
                </a:cubicBezTo>
                <a:cubicBezTo>
                  <a:pt x="543" y="52"/>
                  <a:pt x="543" y="52"/>
                  <a:pt x="543" y="52"/>
                </a:cubicBezTo>
                <a:cubicBezTo>
                  <a:pt x="543" y="46"/>
                  <a:pt x="545" y="39"/>
                  <a:pt x="550" y="35"/>
                </a:cubicBezTo>
                <a:cubicBezTo>
                  <a:pt x="554" y="31"/>
                  <a:pt x="559" y="29"/>
                  <a:pt x="564" y="30"/>
                </a:cubicBezTo>
                <a:cubicBezTo>
                  <a:pt x="569" y="30"/>
                  <a:pt x="574" y="32"/>
                  <a:pt x="577" y="36"/>
                </a:cubicBezTo>
                <a:cubicBezTo>
                  <a:pt x="581" y="39"/>
                  <a:pt x="583" y="44"/>
                  <a:pt x="583" y="50"/>
                </a:cubicBezTo>
                <a:cubicBezTo>
                  <a:pt x="583" y="84"/>
                  <a:pt x="583" y="84"/>
                  <a:pt x="583" y="84"/>
                </a:cubicBezTo>
                <a:cubicBezTo>
                  <a:pt x="583" y="278"/>
                  <a:pt x="583" y="278"/>
                  <a:pt x="583" y="278"/>
                </a:cubicBezTo>
                <a:cubicBezTo>
                  <a:pt x="583" y="312"/>
                  <a:pt x="583" y="312"/>
                  <a:pt x="583" y="312"/>
                </a:cubicBezTo>
                <a:cubicBezTo>
                  <a:pt x="612" y="312"/>
                  <a:pt x="612" y="312"/>
                  <a:pt x="612" y="312"/>
                </a:cubicBezTo>
                <a:cubicBezTo>
                  <a:pt x="612" y="278"/>
                  <a:pt x="612" y="278"/>
                  <a:pt x="612" y="278"/>
                </a:cubicBezTo>
                <a:cubicBezTo>
                  <a:pt x="612" y="84"/>
                  <a:pt x="612" y="84"/>
                  <a:pt x="612" y="84"/>
                </a:cubicBezTo>
                <a:cubicBezTo>
                  <a:pt x="612" y="73"/>
                  <a:pt x="621" y="64"/>
                  <a:pt x="632" y="64"/>
                </a:cubicBezTo>
                <a:cubicBezTo>
                  <a:pt x="638" y="64"/>
                  <a:pt x="643" y="66"/>
                  <a:pt x="647" y="69"/>
                </a:cubicBezTo>
                <a:cubicBezTo>
                  <a:pt x="651" y="73"/>
                  <a:pt x="653" y="78"/>
                  <a:pt x="653" y="84"/>
                </a:cubicBezTo>
                <a:cubicBezTo>
                  <a:pt x="653" y="255"/>
                  <a:pt x="653" y="255"/>
                  <a:pt x="653" y="255"/>
                </a:cubicBezTo>
                <a:cubicBezTo>
                  <a:pt x="653" y="255"/>
                  <a:pt x="653" y="255"/>
                  <a:pt x="653" y="255"/>
                </a:cubicBezTo>
                <a:cubicBezTo>
                  <a:pt x="653" y="337"/>
                  <a:pt x="653" y="337"/>
                  <a:pt x="653" y="337"/>
                </a:cubicBezTo>
                <a:cubicBezTo>
                  <a:pt x="606" y="343"/>
                  <a:pt x="569" y="383"/>
                  <a:pt x="569" y="432"/>
                </a:cubicBezTo>
                <a:cubicBezTo>
                  <a:pt x="569" y="457"/>
                  <a:pt x="569" y="457"/>
                  <a:pt x="569" y="457"/>
                </a:cubicBezTo>
                <a:cubicBezTo>
                  <a:pt x="598" y="457"/>
                  <a:pt x="598" y="457"/>
                  <a:pt x="598" y="457"/>
                </a:cubicBezTo>
                <a:cubicBezTo>
                  <a:pt x="598" y="432"/>
                  <a:pt x="598" y="432"/>
                  <a:pt x="598" y="432"/>
                </a:cubicBezTo>
                <a:cubicBezTo>
                  <a:pt x="598" y="395"/>
                  <a:pt x="628" y="365"/>
                  <a:pt x="665" y="365"/>
                </a:cubicBezTo>
                <a:cubicBezTo>
                  <a:pt x="668" y="365"/>
                  <a:pt x="668" y="365"/>
                  <a:pt x="668" y="365"/>
                </a:cubicBezTo>
                <a:cubicBezTo>
                  <a:pt x="672" y="365"/>
                  <a:pt x="675" y="364"/>
                  <a:pt x="678" y="361"/>
                </a:cubicBezTo>
                <a:cubicBezTo>
                  <a:pt x="681" y="358"/>
                  <a:pt x="682" y="354"/>
                  <a:pt x="682" y="351"/>
                </a:cubicBezTo>
                <a:cubicBezTo>
                  <a:pt x="681" y="255"/>
                  <a:pt x="681" y="255"/>
                  <a:pt x="681" y="255"/>
                </a:cubicBezTo>
                <a:cubicBezTo>
                  <a:pt x="681" y="229"/>
                  <a:pt x="701" y="208"/>
                  <a:pt x="726" y="204"/>
                </a:cubicBezTo>
                <a:cubicBezTo>
                  <a:pt x="726" y="385"/>
                  <a:pt x="726" y="385"/>
                  <a:pt x="726" y="385"/>
                </a:cubicBezTo>
                <a:cubicBezTo>
                  <a:pt x="726" y="473"/>
                  <a:pt x="654" y="544"/>
                  <a:pt x="566" y="544"/>
                </a:cubicBezTo>
                <a:cubicBezTo>
                  <a:pt x="480" y="544"/>
                  <a:pt x="408" y="474"/>
                  <a:pt x="407" y="3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3" name="TextBox 52"/>
          <p:cNvSpPr txBox="1"/>
          <p:nvPr/>
        </p:nvSpPr>
        <p:spPr>
          <a:xfrm>
            <a:off x="3440350" y="2152902"/>
            <a:ext cx="2777397" cy="707886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>
            <a:lvl1pPr>
              <a:defRPr sz="2100"/>
            </a:lvl1pPr>
          </a:lstStyle>
          <a:p>
            <a:r>
              <a:rPr lang="es-ES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INSTITUCIONALIDAD DEMOCRÁTICA</a:t>
            </a:r>
          </a:p>
        </p:txBody>
      </p:sp>
      <p:pic>
        <p:nvPicPr>
          <p:cNvPr id="61" name="Imagen 60">
            <a:extLst>
              <a:ext uri="{FF2B5EF4-FFF2-40B4-BE49-F238E27FC236}">
                <a16:creationId xmlns:a16="http://schemas.microsoft.com/office/drawing/2014/main" id="{8E94B732-1A76-4480-98B1-54AB9CC4EB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06" y="181549"/>
            <a:ext cx="3360240" cy="2015669"/>
          </a:xfrm>
          <a:prstGeom prst="rect">
            <a:avLst/>
          </a:prstGeom>
        </p:spPr>
      </p:pic>
      <p:pic>
        <p:nvPicPr>
          <p:cNvPr id="86" name="Imagen 85">
            <a:extLst>
              <a:ext uri="{FF2B5EF4-FFF2-40B4-BE49-F238E27FC236}">
                <a16:creationId xmlns:a16="http://schemas.microsoft.com/office/drawing/2014/main" id="{7C8E8184-CFA1-4843-ACE7-85E0DC196D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060" y="313088"/>
            <a:ext cx="3571634" cy="1166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indefinite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indefinite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indefinite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8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7" grpId="0" animBg="1"/>
      <p:bldP spid="8" grpId="0" animBg="1"/>
      <p:bldP spid="9" grpId="0" bldLvl="0" animBg="1"/>
      <p:bldP spid="10" grpId="0" bldLvl="0" animBg="1"/>
      <p:bldP spid="12" grpId="0" animBg="1"/>
      <p:bldP spid="13" grpId="0" animBg="1"/>
      <p:bldP spid="14" grpId="0" bldLvl="0" animBg="1"/>
      <p:bldP spid="15" grpId="0" bldLvl="0" animBg="1"/>
      <p:bldP spid="23" grpId="0" animBg="1"/>
      <p:bldP spid="65" grpId="0" bldLvl="0" animBg="1" advAuto="0"/>
      <p:bldP spid="66" grpId="0" bldLvl="0" animBg="1" advAuto="0"/>
      <p:bldP spid="67" grpId="0" bldLvl="0" animBg="1" advAuto="0"/>
      <p:bldP spid="68" grpId="0" animBg="1" advAuto="0"/>
      <p:bldP spid="69" grpId="0" animBg="1" advAuto="0"/>
      <p:bldP spid="30" grpId="0" animBg="1"/>
      <p:bldP spid="31" grpId="0" animBg="1"/>
      <p:bldP spid="33" grpId="0" bldLvl="0" animBg="1"/>
      <p:bldP spid="82" grpId="0" bldLvl="0" animBg="1"/>
      <p:bldP spid="8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sistema judicial boliviano, es confiable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60613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9250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upo 12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22" name="Grupo 12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31" name="Conector recto 130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2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26" name="Grupo 125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27" name="Conector recto 126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7020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948163"/>
            <a:ext cx="1361467" cy="288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79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804163"/>
            <a:ext cx="1361467" cy="43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392163"/>
            <a:ext cx="1361467" cy="2844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948163"/>
            <a:ext cx="1361467" cy="288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73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588163"/>
            <a:ext cx="1361467" cy="64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3608163"/>
            <a:ext cx="1361467" cy="262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912163"/>
            <a:ext cx="1361467" cy="32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9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71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624163"/>
            <a:ext cx="1361467" cy="612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680163"/>
            <a:ext cx="1361467" cy="2556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948163"/>
            <a:ext cx="1361467" cy="28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75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660163"/>
            <a:ext cx="1361467" cy="576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536163"/>
            <a:ext cx="1361467" cy="2700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6056163"/>
            <a:ext cx="1361467" cy="18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77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60163"/>
            <a:ext cx="1361467" cy="57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464163"/>
            <a:ext cx="1361467" cy="277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sistema judicial boliviano, es confiable</a:t>
            </a:r>
            <a:endParaRPr lang="es-MX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646550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ministros que colaboran al presidente, son confiables y competentes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840163"/>
            <a:ext cx="1361467" cy="39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63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336163"/>
            <a:ext cx="1361467" cy="90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968163"/>
            <a:ext cx="1361467" cy="2268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948163"/>
            <a:ext cx="1361467" cy="288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30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59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56163"/>
            <a:ext cx="1361467" cy="1080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112163"/>
            <a:ext cx="1361467" cy="2124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984163"/>
            <a:ext cx="1361467" cy="252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65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36163"/>
            <a:ext cx="1361467" cy="900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896163"/>
            <a:ext cx="1361467" cy="234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6020163"/>
            <a:ext cx="1361467" cy="216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67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36163"/>
            <a:ext cx="1361467" cy="900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824163"/>
            <a:ext cx="1361467" cy="2412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6056163"/>
            <a:ext cx="1361467" cy="18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73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552163"/>
            <a:ext cx="1361467" cy="684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608163"/>
            <a:ext cx="1361467" cy="2628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ministros que colaboran al presidente, son confiables y competentes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trabajo de la policía en la protección y lucha contra la delincuencia, es confiable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6056163"/>
            <a:ext cx="1361467" cy="18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72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444163"/>
            <a:ext cx="1361467" cy="79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644163"/>
            <a:ext cx="1361467" cy="259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876163"/>
            <a:ext cx="1361467" cy="360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68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480163"/>
            <a:ext cx="1361467" cy="75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3788163"/>
            <a:ext cx="1361467" cy="244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6020163"/>
            <a:ext cx="1361467" cy="216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77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624163"/>
            <a:ext cx="1361467" cy="612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464163"/>
            <a:ext cx="1361467" cy="277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6020163"/>
            <a:ext cx="1361467" cy="216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19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75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552163"/>
            <a:ext cx="1361467" cy="684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536163"/>
            <a:ext cx="1361467" cy="2700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984163"/>
            <a:ext cx="1361467" cy="252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74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588163"/>
            <a:ext cx="1361467" cy="648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572163"/>
            <a:ext cx="1361467" cy="266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trabajo de la policía en la protección y lucha contra la delincuencia, es confiable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lucha de la policía contra el narcotráfico, es confiable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84454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984163"/>
            <a:ext cx="1361467" cy="252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76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660163"/>
            <a:ext cx="1361467" cy="57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3500163"/>
            <a:ext cx="1361467" cy="2736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876163"/>
            <a:ext cx="1361467" cy="360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70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588163"/>
            <a:ext cx="1361467" cy="64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3716163"/>
            <a:ext cx="1361467" cy="2520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984163"/>
            <a:ext cx="1361467" cy="252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75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660163"/>
            <a:ext cx="1361467" cy="57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3536163"/>
            <a:ext cx="1361467" cy="270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6020163"/>
            <a:ext cx="1361467" cy="216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78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660163"/>
            <a:ext cx="1361467" cy="576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3428163"/>
            <a:ext cx="1361467" cy="2808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6020163"/>
            <a:ext cx="1361467" cy="216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11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81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840163"/>
            <a:ext cx="1361467" cy="39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320163"/>
            <a:ext cx="1361467" cy="2916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lucha de la policía contra el narcotráfico, es confiable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715980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253469" y="62186"/>
            <a:ext cx="732447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 dirty="0"/>
              <a:t>El trabajo del Defensor del Pueblo, es idóneo e imparcial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65023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948163"/>
            <a:ext cx="1361467" cy="288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8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60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372163"/>
            <a:ext cx="1361467" cy="864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076163"/>
            <a:ext cx="1361467" cy="216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804163"/>
            <a:ext cx="1361467" cy="43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33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46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048163"/>
            <a:ext cx="1361467" cy="118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580163"/>
            <a:ext cx="1361467" cy="165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68163"/>
            <a:ext cx="1361467" cy="468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46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120163"/>
            <a:ext cx="1361467" cy="111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580163"/>
            <a:ext cx="1361467" cy="1656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732163"/>
            <a:ext cx="1361467" cy="504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28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51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228163"/>
            <a:ext cx="1361467" cy="100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400163"/>
            <a:ext cx="1361467" cy="183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04163"/>
            <a:ext cx="1361467" cy="432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12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54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264163"/>
            <a:ext cx="1361467" cy="97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292163"/>
            <a:ext cx="1361467" cy="194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679296" y="62186"/>
            <a:ext cx="74767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trabajo del Defensor del Pueblo, es idóneo e imparcial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655790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9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información que proporcionan los medios de comunicación, es creíble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768163"/>
            <a:ext cx="1361467" cy="468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13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36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50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4940163"/>
            <a:ext cx="1361467" cy="129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436163"/>
            <a:ext cx="1361467" cy="1800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660163"/>
            <a:ext cx="1361467" cy="576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39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44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4832163"/>
            <a:ext cx="1361467" cy="140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652163"/>
            <a:ext cx="1361467" cy="1584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660163"/>
            <a:ext cx="1361467" cy="576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32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50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084163"/>
            <a:ext cx="1361467" cy="1152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436163"/>
            <a:ext cx="1361467" cy="180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624163"/>
            <a:ext cx="1361467" cy="612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41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41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4760163"/>
            <a:ext cx="1361467" cy="1476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760163"/>
            <a:ext cx="1361467" cy="147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588163"/>
            <a:ext cx="1361467" cy="648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18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40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41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4796163"/>
            <a:ext cx="1361467" cy="1440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760163"/>
            <a:ext cx="1361467" cy="1476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información que proporcionan los medios de comunicación, es creíble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497081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trabajo del Órgano Electoral organizando elecciones, es confiable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660163"/>
            <a:ext cx="1361467" cy="576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16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58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336163"/>
            <a:ext cx="1361467" cy="900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148163"/>
            <a:ext cx="1361467" cy="2088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516163"/>
            <a:ext cx="1361467" cy="720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51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00163"/>
            <a:ext cx="1361467" cy="93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400163"/>
            <a:ext cx="1361467" cy="1836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732163"/>
            <a:ext cx="1361467" cy="50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55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72163"/>
            <a:ext cx="1361467" cy="864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256163"/>
            <a:ext cx="1361467" cy="1980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696163"/>
            <a:ext cx="1361467" cy="540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15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58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72163"/>
            <a:ext cx="1361467" cy="864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148163"/>
            <a:ext cx="1361467" cy="2088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876163"/>
            <a:ext cx="1361467" cy="36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17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69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624163"/>
            <a:ext cx="1361467" cy="61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3752163"/>
            <a:ext cx="1361467" cy="248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trabajo del Órgano Electoral organizando elecciones, es confiable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7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2638096" y="62186"/>
            <a:ext cx="957656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trabajo que realiza el Instituto Nacional de Estadística (INE) organizando el Censo Nacional de Población y Vivienda del 2024, es confiable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372163"/>
            <a:ext cx="1361467" cy="864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46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300163"/>
            <a:ext cx="1361467" cy="93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580163"/>
            <a:ext cx="1361467" cy="1656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264163"/>
            <a:ext cx="1361467" cy="97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33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34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048163"/>
            <a:ext cx="1361467" cy="118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5012163"/>
            <a:ext cx="1361467" cy="1224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336163"/>
            <a:ext cx="1361467" cy="900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38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120163"/>
            <a:ext cx="1361467" cy="1116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868163"/>
            <a:ext cx="1361467" cy="1368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372163"/>
            <a:ext cx="1361467" cy="864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45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264163"/>
            <a:ext cx="1361467" cy="972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616163"/>
            <a:ext cx="1361467" cy="1620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516163"/>
            <a:ext cx="1361467" cy="720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47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264163"/>
            <a:ext cx="1361467" cy="972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544163"/>
            <a:ext cx="1361467" cy="169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2638038" y="62186"/>
            <a:ext cx="962989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El trabajo que realiza el Instituto Nacional de Estadística (INE) organizando el Censo Nacional de Población y Vivienda del 2024, es confiable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09086" cy="307777"/>
            <a:chOff x="2139387" y="2321458"/>
            <a:chExt cx="5609086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477294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3394840" y="62186"/>
            <a:ext cx="88198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COB defiende y lucha con determinación, por los derechos de los trabajadores de Bolivia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336163"/>
            <a:ext cx="1361467" cy="900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52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480163"/>
            <a:ext cx="1361467" cy="756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364163"/>
            <a:ext cx="1361467" cy="1872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192163"/>
            <a:ext cx="1361467" cy="104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43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372163"/>
            <a:ext cx="1361467" cy="864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688163"/>
            <a:ext cx="1361467" cy="1548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012163"/>
            <a:ext cx="1361467" cy="122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37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336163"/>
            <a:ext cx="1361467" cy="900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4904163"/>
            <a:ext cx="1361467" cy="133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120163"/>
            <a:ext cx="1361467" cy="1116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25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38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336163"/>
            <a:ext cx="1361467" cy="900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4868163"/>
            <a:ext cx="1361467" cy="1368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480163"/>
            <a:ext cx="1361467" cy="756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21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26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48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300163"/>
            <a:ext cx="1361467" cy="936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4508163"/>
            <a:ext cx="1361467" cy="1728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COB defiende y lucha con determinación, por los derechos de los trabajadores de Bolivia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5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35668" cy="307777"/>
            <a:chOff x="2139387" y="2321458"/>
            <a:chExt cx="5635668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50387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  <p:sp>
        <p:nvSpPr>
          <p:cNvPr id="15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58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4386248" y="62186"/>
            <a:ext cx="782841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 dirty="0"/>
              <a:t>La CSUTCB defiende y lucha con determinación, por los derechos de los campesinos de Bolivia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De 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139694"/>
                <a:ext cx="2392917" cy="707886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Ni de acuerdo, ni 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En desacuerdo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5192163"/>
            <a:ext cx="1361467" cy="1044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41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264163"/>
            <a:ext cx="1361467" cy="97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4760163"/>
            <a:ext cx="1361467" cy="1476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5264163"/>
            <a:ext cx="1361467" cy="972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28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35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228163"/>
            <a:ext cx="1361467" cy="1008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4976163"/>
            <a:ext cx="1361467" cy="1260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5012163"/>
            <a:ext cx="1361467" cy="1224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34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408163"/>
            <a:ext cx="1361467" cy="828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5192163"/>
            <a:ext cx="1361467" cy="1044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5048163"/>
            <a:ext cx="1361467" cy="118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33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28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27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228163"/>
            <a:ext cx="1361467" cy="100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5264163"/>
            <a:ext cx="1361467" cy="972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5372163"/>
            <a:ext cx="1361467" cy="864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24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29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34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192163"/>
            <a:ext cx="1361467" cy="1044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5012163"/>
            <a:ext cx="1361467" cy="1224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890490" y="62186"/>
            <a:ext cx="7265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La CSUTCB defiende y lucha con determinación, por los derechos de los campesinos de Bolivia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905166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14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12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grpSp>
        <p:nvGrpSpPr>
          <p:cNvPr id="135" name="Grupo 134"/>
          <p:cNvGrpSpPr/>
          <p:nvPr/>
        </p:nvGrpSpPr>
        <p:grpSpPr>
          <a:xfrm>
            <a:off x="5467385" y="1098711"/>
            <a:ext cx="5635668" cy="307777"/>
            <a:chOff x="2139387" y="2321458"/>
            <a:chExt cx="5635668" cy="307777"/>
          </a:xfrm>
        </p:grpSpPr>
        <p:grpSp>
          <p:nvGrpSpPr>
            <p:cNvPr id="136" name="Group 34"/>
            <p:cNvGrpSpPr/>
            <p:nvPr/>
          </p:nvGrpSpPr>
          <p:grpSpPr>
            <a:xfrm>
              <a:off x="6268868" y="2337433"/>
              <a:ext cx="376183" cy="252000"/>
              <a:chOff x="6970713" y="2933700"/>
              <a:chExt cx="2609851" cy="2974975"/>
            </a:xfrm>
          </p:grpSpPr>
          <p:sp>
            <p:nvSpPr>
              <p:cNvPr id="146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7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7" name="Group 16"/>
            <p:cNvGrpSpPr/>
            <p:nvPr/>
          </p:nvGrpSpPr>
          <p:grpSpPr>
            <a:xfrm>
              <a:off x="3470534" y="2337433"/>
              <a:ext cx="376183" cy="252000"/>
              <a:chOff x="5661026" y="3946525"/>
              <a:chExt cx="2605088" cy="1962150"/>
            </a:xfrm>
          </p:grpSpPr>
          <p:sp>
            <p:nvSpPr>
              <p:cNvPr id="144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5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grpSp>
          <p:nvGrpSpPr>
            <p:cNvPr id="138" name="Group 10"/>
            <p:cNvGrpSpPr/>
            <p:nvPr/>
          </p:nvGrpSpPr>
          <p:grpSpPr>
            <a:xfrm>
              <a:off x="2139387" y="2337433"/>
              <a:ext cx="376183" cy="252000"/>
              <a:chOff x="3024188" y="3378200"/>
              <a:chExt cx="2609852" cy="2530475"/>
            </a:xfrm>
          </p:grpSpPr>
          <p:sp>
            <p:nvSpPr>
              <p:cNvPr id="142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  <p:sp>
            <p:nvSpPr>
              <p:cNvPr id="143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/>
              </a:p>
            </p:txBody>
          </p:sp>
        </p:grpSp>
        <p:sp>
          <p:nvSpPr>
            <p:cNvPr id="139" name="TextBox 49"/>
            <p:cNvSpPr txBox="1"/>
            <p:nvPr/>
          </p:nvSpPr>
          <p:spPr>
            <a:xfrm>
              <a:off x="2345446" y="2321458"/>
              <a:ext cx="109753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De acuerdo</a:t>
              </a:r>
              <a:endParaRPr lang="id-ID" sz="1400" b="1" i="1" dirty="0"/>
            </a:p>
          </p:txBody>
        </p:sp>
        <p:sp>
          <p:nvSpPr>
            <p:cNvPr id="140" name="TextBox 50"/>
            <p:cNvSpPr txBox="1"/>
            <p:nvPr/>
          </p:nvSpPr>
          <p:spPr>
            <a:xfrm>
              <a:off x="3693492" y="2321458"/>
              <a:ext cx="260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i="1" dirty="0"/>
                <a:t>Ni de acuerdo, ni en desacuerdo</a:t>
              </a:r>
              <a:endParaRPr lang="id-ID" sz="1400" b="1" i="1" dirty="0"/>
            </a:p>
          </p:txBody>
        </p:sp>
        <p:sp>
          <p:nvSpPr>
            <p:cNvPr id="141" name="TextBox 51"/>
            <p:cNvSpPr txBox="1"/>
            <p:nvPr/>
          </p:nvSpPr>
          <p:spPr>
            <a:xfrm>
              <a:off x="6503876" y="2321622"/>
              <a:ext cx="1271179" cy="307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i="1" dirty="0"/>
                <a:t>En desacuerdo</a:t>
              </a:r>
              <a:endParaRPr lang="id-ID" sz="1400" b="1" i="1" dirty="0"/>
            </a:p>
          </p:txBody>
        </p:sp>
      </p:grpSp>
      <p:sp>
        <p:nvSpPr>
          <p:cNvPr id="15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58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CuadroTexto 69"/>
          <p:cNvSpPr txBox="1"/>
          <p:nvPr/>
        </p:nvSpPr>
        <p:spPr>
          <a:xfrm>
            <a:off x="3815248" y="62186"/>
            <a:ext cx="82401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partidos políticos y sus lideres, necesitan una renovación…</a:t>
            </a:r>
            <a:endParaRPr lang="es-BO" sz="2400" b="1" dirty="0"/>
          </a:p>
        </p:txBody>
      </p:sp>
      <p:cxnSp>
        <p:nvCxnSpPr>
          <p:cNvPr id="73" name="Conector recto 72"/>
          <p:cNvCxnSpPr/>
          <p:nvPr/>
        </p:nvCxnSpPr>
        <p:spPr>
          <a:xfrm>
            <a:off x="4386249" y="631898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upo 5"/>
          <p:cNvGrpSpPr/>
          <p:nvPr/>
        </p:nvGrpSpPr>
        <p:grpSpPr>
          <a:xfrm>
            <a:off x="1547105" y="1653952"/>
            <a:ext cx="9409820" cy="4749718"/>
            <a:chOff x="1547105" y="1813729"/>
            <a:chExt cx="9409820" cy="4749718"/>
          </a:xfrm>
        </p:grpSpPr>
        <p:graphicFrame>
          <p:nvGraphicFramePr>
            <p:cNvPr id="112" name="Gráfico 111"/>
            <p:cNvGraphicFramePr/>
            <p:nvPr/>
          </p:nvGraphicFramePr>
          <p:xfrm>
            <a:off x="5172778" y="1813729"/>
            <a:ext cx="5784147" cy="4329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" name="Grupo 2"/>
            <p:cNvGrpSpPr/>
            <p:nvPr/>
          </p:nvGrpSpPr>
          <p:grpSpPr>
            <a:xfrm>
              <a:off x="1547105" y="1848360"/>
              <a:ext cx="3770411" cy="4715087"/>
              <a:chOff x="1547105" y="1848360"/>
              <a:chExt cx="3770411" cy="4715087"/>
            </a:xfrm>
          </p:grpSpPr>
          <p:sp>
            <p:nvSpPr>
              <p:cNvPr id="2" name="Cubo 1"/>
              <p:cNvSpPr/>
              <p:nvPr/>
            </p:nvSpPr>
            <p:spPr>
              <a:xfrm rot="10800000" flipH="1">
                <a:off x="4438194" y="1848360"/>
                <a:ext cx="734584" cy="4715087"/>
              </a:xfrm>
              <a:prstGeom prst="cub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BO"/>
              </a:p>
            </p:txBody>
          </p:sp>
          <p:sp>
            <p:nvSpPr>
              <p:cNvPr id="101" name="ValueBack1"/>
              <p:cNvSpPr/>
              <p:nvPr/>
            </p:nvSpPr>
            <p:spPr bwMode="auto">
              <a:xfrm>
                <a:off x="3996546" y="2739272"/>
                <a:ext cx="441648" cy="28440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EC234">
                  <a:alpha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ValueBack2"/>
              <p:cNvSpPr/>
              <p:nvPr/>
            </p:nvSpPr>
            <p:spPr bwMode="auto">
              <a:xfrm>
                <a:off x="3996546" y="3737515"/>
                <a:ext cx="441648" cy="28440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F3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ValueBack3"/>
              <p:cNvSpPr/>
              <p:nvPr/>
            </p:nvSpPr>
            <p:spPr bwMode="auto">
              <a:xfrm>
                <a:off x="3996546" y="4748506"/>
                <a:ext cx="441648" cy="312840"/>
              </a:xfrm>
              <a:custGeom>
                <a:avLst/>
                <a:gdLst>
                  <a:gd name="T0" fmla="*/ 0 w 224"/>
                  <a:gd name="T1" fmla="*/ 0 h 188"/>
                  <a:gd name="T2" fmla="*/ 224 w 224"/>
                  <a:gd name="T3" fmla="*/ 0 h 188"/>
                  <a:gd name="T4" fmla="*/ 224 w 224"/>
                  <a:gd name="T5" fmla="*/ 188 h 188"/>
                  <a:gd name="T6" fmla="*/ 0 w 224"/>
                  <a:gd name="T7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8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4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ValueBack4"/>
              <p:cNvSpPr/>
              <p:nvPr/>
            </p:nvSpPr>
            <p:spPr bwMode="auto">
              <a:xfrm>
                <a:off x="3996546" y="5764293"/>
                <a:ext cx="441648" cy="312840"/>
              </a:xfrm>
              <a:custGeom>
                <a:avLst/>
                <a:gdLst>
                  <a:gd name="T0" fmla="*/ 0 w 224"/>
                  <a:gd name="T1" fmla="*/ 0 h 187"/>
                  <a:gd name="T2" fmla="*/ 224 w 224"/>
                  <a:gd name="T3" fmla="*/ 0 h 187"/>
                  <a:gd name="T4" fmla="*/ 224 w 224"/>
                  <a:gd name="T5" fmla="*/ 187 h 187"/>
                  <a:gd name="T6" fmla="*/ 0 w 224"/>
                  <a:gd name="T7" fmla="*/ 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87">
                    <a:moveTo>
                      <a:pt x="0" y="0"/>
                    </a:moveTo>
                    <a:lnTo>
                      <a:pt x="224" y="0"/>
                    </a:lnTo>
                    <a:lnTo>
                      <a:pt x="224" y="18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ValueShape1"/>
              <p:cNvSpPr/>
              <p:nvPr/>
            </p:nvSpPr>
            <p:spPr bwMode="auto">
              <a:xfrm>
                <a:off x="3999916" y="217898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1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1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ValueShape2"/>
              <p:cNvSpPr/>
              <p:nvPr/>
            </p:nvSpPr>
            <p:spPr bwMode="auto">
              <a:xfrm>
                <a:off x="3999916" y="3188556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963"/>
                  <a:gd name="connsiteX1" fmla="*/ 2817813 w 2817813"/>
                  <a:gd name="connsiteY1" fmla="*/ 0 h 461963"/>
                  <a:gd name="connsiteX2" fmla="*/ 2817813 w 2817813"/>
                  <a:gd name="connsiteY2" fmla="*/ 461963 h 461963"/>
                  <a:gd name="connsiteX3" fmla="*/ 355600 w 2817813"/>
                  <a:gd name="connsiteY3" fmla="*/ 461963 h 461963"/>
                  <a:gd name="connsiteX4" fmla="*/ 355600 w 2817813"/>
                  <a:gd name="connsiteY4" fmla="*/ 461963 h 461963"/>
                  <a:gd name="connsiteX5" fmla="*/ 0 w 2817813"/>
                  <a:gd name="connsiteY5" fmla="*/ 461963 h 461963"/>
                  <a:gd name="connsiteX6" fmla="*/ 0 w 2817813"/>
                  <a:gd name="connsiteY6" fmla="*/ 461963 h 461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7813" h="461963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963"/>
                    </a:lnTo>
                    <a:lnTo>
                      <a:pt x="355600" y="461963"/>
                    </a:lnTo>
                    <a:lnTo>
                      <a:pt x="355600" y="461963"/>
                    </a:lnTo>
                    <a:lnTo>
                      <a:pt x="0" y="461963"/>
                    </a:lnTo>
                    <a:lnTo>
                      <a:pt x="0" y="461963"/>
                    </a:lnTo>
                    <a:close/>
                  </a:path>
                </a:pathLst>
              </a:custGeom>
              <a:solidFill>
                <a:srgbClr val="FFE66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ValueShape3"/>
              <p:cNvSpPr/>
              <p:nvPr/>
            </p:nvSpPr>
            <p:spPr bwMode="auto">
              <a:xfrm>
                <a:off x="3999916" y="4202417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1891"/>
                  <a:gd name="connsiteX1" fmla="*/ 2817813 w 2817813"/>
                  <a:gd name="connsiteY1" fmla="*/ 0 h 461891"/>
                  <a:gd name="connsiteX2" fmla="*/ 2817813 w 2817813"/>
                  <a:gd name="connsiteY2" fmla="*/ 461891 h 461891"/>
                  <a:gd name="connsiteX3" fmla="*/ 0 w 2817813"/>
                  <a:gd name="connsiteY3" fmla="*/ 461891 h 46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1891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1891"/>
                    </a:lnTo>
                    <a:lnTo>
                      <a:pt x="0" y="461891"/>
                    </a:lnTo>
                    <a:close/>
                  </a:path>
                </a:pathLst>
              </a:custGeom>
              <a:solidFill>
                <a:srgbClr val="A2DA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ValueShape4"/>
              <p:cNvSpPr/>
              <p:nvPr/>
            </p:nvSpPr>
            <p:spPr bwMode="auto">
              <a:xfrm>
                <a:off x="3999916" y="5213271"/>
                <a:ext cx="1317600" cy="565200"/>
              </a:xfrm>
              <a:custGeom>
                <a:avLst/>
                <a:gdLst>
                  <a:gd name="connsiteX0" fmla="*/ 0 w 2817813"/>
                  <a:gd name="connsiteY0" fmla="*/ 0 h 462640"/>
                  <a:gd name="connsiteX1" fmla="*/ 2817813 w 2817813"/>
                  <a:gd name="connsiteY1" fmla="*/ 0 h 462640"/>
                  <a:gd name="connsiteX2" fmla="*/ 2817813 w 2817813"/>
                  <a:gd name="connsiteY2" fmla="*/ 462640 h 462640"/>
                  <a:gd name="connsiteX3" fmla="*/ 0 w 2817813"/>
                  <a:gd name="connsiteY3" fmla="*/ 462640 h 46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17813" h="462640">
                    <a:moveTo>
                      <a:pt x="0" y="0"/>
                    </a:moveTo>
                    <a:lnTo>
                      <a:pt x="2817813" y="0"/>
                    </a:lnTo>
                    <a:lnTo>
                      <a:pt x="2817813" y="462640"/>
                    </a:lnTo>
                    <a:lnTo>
                      <a:pt x="0" y="462640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TextBox 2"/>
              <p:cNvSpPr txBox="1"/>
              <p:nvPr/>
            </p:nvSpPr>
            <p:spPr>
              <a:xfrm>
                <a:off x="1547105" y="223547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Total</a:t>
                </a:r>
              </a:p>
            </p:txBody>
          </p:sp>
          <p:sp>
            <p:nvSpPr>
              <p:cNvPr id="150" name="TextBox 2"/>
              <p:cNvSpPr txBox="1"/>
              <p:nvPr/>
            </p:nvSpPr>
            <p:spPr>
              <a:xfrm>
                <a:off x="1547105" y="3293582"/>
                <a:ext cx="239291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MX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Parcial</a:t>
                </a:r>
                <a:endParaRPr lang="es-BO" sz="2000" b="1" spc="100" dirty="0"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51" name="TextBox 2"/>
              <p:cNvSpPr txBox="1"/>
              <p:nvPr/>
            </p:nvSpPr>
            <p:spPr>
              <a:xfrm>
                <a:off x="1899277" y="4277910"/>
                <a:ext cx="2040746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Mínima</a:t>
                </a:r>
              </a:p>
            </p:txBody>
          </p:sp>
          <p:sp>
            <p:nvSpPr>
              <p:cNvPr id="152" name="TextBox 2"/>
              <p:cNvSpPr txBox="1"/>
              <p:nvPr/>
            </p:nvSpPr>
            <p:spPr>
              <a:xfrm>
                <a:off x="2299125" y="5317713"/>
                <a:ext cx="1640897" cy="400110"/>
              </a:xfrm>
              <a:prstGeom prst="rect">
                <a:avLst/>
              </a:prstGeom>
              <a:noFill/>
            </p:spPr>
            <p:txBody>
              <a:bodyPr wrap="square" rtlCol="0" anchor="ctr" anchorCtr="0">
                <a:spAutoFit/>
              </a:bodyPr>
              <a:lstStyle/>
              <a:p>
                <a:pPr algn="r"/>
                <a:r>
                  <a:rPr lang="es-BO" sz="2000" b="1" spc="100" dirty="0">
                    <a:ea typeface="Open Sans Light" panose="020B0306030504020204" pitchFamily="34" charset="0"/>
                    <a:cs typeface="Open Sans Light" panose="020B0306030504020204" pitchFamily="34" charset="0"/>
                  </a:rPr>
                  <a:t>NS/NR</a:t>
                </a:r>
              </a:p>
            </p:txBody>
          </p:sp>
          <p:pic>
            <p:nvPicPr>
              <p:cNvPr id="153" name="Imagen 152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2214804" y="4958847"/>
                <a:ext cx="1001185" cy="988969"/>
              </a:xfrm>
              <a:prstGeom prst="rect">
                <a:avLst/>
              </a:prstGeom>
            </p:spPr>
          </p:pic>
        </p:grpSp>
      </p:grpSp>
      <p:sp>
        <p:nvSpPr>
          <p:cNvPr id="3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31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rupo 150"/>
          <p:cNvGrpSpPr/>
          <p:nvPr/>
        </p:nvGrpSpPr>
        <p:grpSpPr>
          <a:xfrm>
            <a:off x="689775" y="2412276"/>
            <a:ext cx="11472782" cy="2140334"/>
            <a:chOff x="689775" y="2412276"/>
            <a:chExt cx="11472782" cy="2140334"/>
          </a:xfrm>
        </p:grpSpPr>
        <p:grpSp>
          <p:nvGrpSpPr>
            <p:cNvPr id="152" name="Grupo 151"/>
            <p:cNvGrpSpPr/>
            <p:nvPr/>
          </p:nvGrpSpPr>
          <p:grpSpPr>
            <a:xfrm>
              <a:off x="689775" y="4244833"/>
              <a:ext cx="11422834" cy="307777"/>
              <a:chOff x="689775" y="4244833"/>
              <a:chExt cx="11422834" cy="307777"/>
            </a:xfrm>
          </p:grpSpPr>
          <p:cxnSp>
            <p:nvCxnSpPr>
              <p:cNvPr id="156" name="Conector recto 155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oval"/>
                <a:tailEnd type="oval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Box 61"/>
              <p:cNvSpPr txBox="1"/>
              <p:nvPr/>
            </p:nvSpPr>
            <p:spPr>
              <a:xfrm>
                <a:off x="11564849" y="4244833"/>
                <a:ext cx="5477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50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  <p:grpSp>
          <p:nvGrpSpPr>
            <p:cNvPr id="153" name="Grupo 152"/>
            <p:cNvGrpSpPr/>
            <p:nvPr/>
          </p:nvGrpSpPr>
          <p:grpSpPr>
            <a:xfrm>
              <a:off x="702779" y="2412276"/>
              <a:ext cx="11459778" cy="307777"/>
              <a:chOff x="689775" y="4244833"/>
              <a:chExt cx="11459778" cy="307777"/>
            </a:xfrm>
          </p:grpSpPr>
          <p:cxnSp>
            <p:nvCxnSpPr>
              <p:cNvPr id="154" name="Conector recto 153"/>
              <p:cNvCxnSpPr/>
              <p:nvPr/>
            </p:nvCxnSpPr>
            <p:spPr>
              <a:xfrm>
                <a:off x="689775" y="4428198"/>
                <a:ext cx="10764000" cy="0"/>
              </a:xfrm>
              <a:prstGeom prst="line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dash"/>
                <a:headEnd type="none"/>
                <a:tailEnd type="none"/>
              </a:ln>
              <a:effectLst>
                <a:reflection blurRad="6350" stA="52000" endA="300" endPos="35000" dir="5400000" sy="-100000" algn="bl" rotWithShape="0"/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5" name="TextBox 61"/>
              <p:cNvSpPr txBox="1"/>
              <p:nvPr/>
            </p:nvSpPr>
            <p:spPr>
              <a:xfrm>
                <a:off x="11513059" y="4244833"/>
                <a:ext cx="63649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BO" sz="1400" b="1" dirty="0">
                    <a:solidFill>
                      <a:schemeClr val="bg1">
                        <a:lumMod val="75000"/>
                      </a:schemeClr>
                    </a:solidFill>
                  </a:rPr>
                  <a:t>100</a:t>
                </a:r>
                <a:r>
                  <a:rPr lang="id-ID" sz="1400" b="1" dirty="0">
                    <a:solidFill>
                      <a:schemeClr val="bg1">
                        <a:lumMod val="75000"/>
                      </a:schemeClr>
                    </a:solidFill>
                  </a:rPr>
                  <a:t>%</a:t>
                </a:r>
              </a:p>
            </p:txBody>
          </p:sp>
        </p:grpSp>
      </p:grpSp>
      <p:grpSp>
        <p:nvGrpSpPr>
          <p:cNvPr id="7" name="Grupo 6"/>
          <p:cNvGrpSpPr/>
          <p:nvPr/>
        </p:nvGrpSpPr>
        <p:grpSpPr>
          <a:xfrm>
            <a:off x="698432" y="2606947"/>
            <a:ext cx="10750344" cy="3600000"/>
            <a:chOff x="698432" y="2064681"/>
            <a:chExt cx="10750344" cy="3600000"/>
          </a:xfrm>
        </p:grpSpPr>
        <p:cxnSp>
          <p:nvCxnSpPr>
            <p:cNvPr id="94" name="Straight Connector 38"/>
            <p:cNvCxnSpPr/>
            <p:nvPr/>
          </p:nvCxnSpPr>
          <p:spPr>
            <a:xfrm>
              <a:off x="69843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38"/>
            <p:cNvCxnSpPr/>
            <p:nvPr/>
          </p:nvCxnSpPr>
          <p:spPr>
            <a:xfrm>
              <a:off x="136532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38"/>
            <p:cNvCxnSpPr/>
            <p:nvPr/>
          </p:nvCxnSpPr>
          <p:spPr>
            <a:xfrm>
              <a:off x="204988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38"/>
            <p:cNvCxnSpPr/>
            <p:nvPr/>
          </p:nvCxnSpPr>
          <p:spPr>
            <a:xfrm>
              <a:off x="303941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38"/>
            <p:cNvCxnSpPr/>
            <p:nvPr/>
          </p:nvCxnSpPr>
          <p:spPr>
            <a:xfrm>
              <a:off x="370630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38"/>
            <p:cNvCxnSpPr/>
            <p:nvPr/>
          </p:nvCxnSpPr>
          <p:spPr>
            <a:xfrm>
              <a:off x="439086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38"/>
            <p:cNvCxnSpPr/>
            <p:nvPr/>
          </p:nvCxnSpPr>
          <p:spPr>
            <a:xfrm>
              <a:off x="5400782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38"/>
            <p:cNvCxnSpPr/>
            <p:nvPr/>
          </p:nvCxnSpPr>
          <p:spPr>
            <a:xfrm>
              <a:off x="6067676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38"/>
            <p:cNvCxnSpPr/>
            <p:nvPr/>
          </p:nvCxnSpPr>
          <p:spPr>
            <a:xfrm>
              <a:off x="675223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38"/>
            <p:cNvCxnSpPr/>
            <p:nvPr/>
          </p:nvCxnSpPr>
          <p:spPr>
            <a:xfrm>
              <a:off x="7773583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38"/>
            <p:cNvCxnSpPr/>
            <p:nvPr/>
          </p:nvCxnSpPr>
          <p:spPr>
            <a:xfrm>
              <a:off x="8440477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38"/>
            <p:cNvCxnSpPr/>
            <p:nvPr/>
          </p:nvCxnSpPr>
          <p:spPr>
            <a:xfrm>
              <a:off x="91250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38"/>
            <p:cNvCxnSpPr/>
            <p:nvPr/>
          </p:nvCxnSpPr>
          <p:spPr>
            <a:xfrm>
              <a:off x="10078344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38"/>
            <p:cNvCxnSpPr/>
            <p:nvPr/>
          </p:nvCxnSpPr>
          <p:spPr>
            <a:xfrm>
              <a:off x="10745238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38"/>
            <p:cNvCxnSpPr/>
            <p:nvPr/>
          </p:nvCxnSpPr>
          <p:spPr>
            <a:xfrm>
              <a:off x="11429799" y="2064681"/>
              <a:ext cx="18977" cy="360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4"/>
          <p:cNvGrpSpPr/>
          <p:nvPr/>
        </p:nvGrpSpPr>
        <p:grpSpPr>
          <a:xfrm>
            <a:off x="2496577" y="1607468"/>
            <a:ext cx="7087538" cy="5040000"/>
            <a:chOff x="2496577" y="1050438"/>
            <a:chExt cx="7087538" cy="4680000"/>
          </a:xfrm>
        </p:grpSpPr>
        <p:cxnSp>
          <p:nvCxnSpPr>
            <p:cNvPr id="304" name="Straight Connector 38"/>
            <p:cNvCxnSpPr/>
            <p:nvPr/>
          </p:nvCxnSpPr>
          <p:spPr>
            <a:xfrm>
              <a:off x="2496577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8"/>
            <p:cNvCxnSpPr/>
            <p:nvPr/>
          </p:nvCxnSpPr>
          <p:spPr>
            <a:xfrm>
              <a:off x="4888043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8"/>
            <p:cNvCxnSpPr/>
            <p:nvPr/>
          </p:nvCxnSpPr>
          <p:spPr>
            <a:xfrm>
              <a:off x="7226592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8"/>
            <p:cNvCxnSpPr/>
            <p:nvPr/>
          </p:nvCxnSpPr>
          <p:spPr>
            <a:xfrm>
              <a:off x="9565138" y="1050438"/>
              <a:ext cx="18977" cy="4680000"/>
            </a:xfrm>
            <a:prstGeom prst="line">
              <a:avLst/>
            </a:prstGeom>
            <a:ln w="12700">
              <a:solidFill>
                <a:schemeClr val="tx2">
                  <a:lumMod val="60000"/>
                  <a:lumOff val="40000"/>
                </a:schemeClr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10"/>
          <p:cNvGrpSpPr/>
          <p:nvPr/>
        </p:nvGrpSpPr>
        <p:grpSpPr>
          <a:xfrm>
            <a:off x="30351" y="3572163"/>
            <a:ext cx="1361467" cy="2664000"/>
            <a:chOff x="3024188" y="3378200"/>
            <a:chExt cx="2609852" cy="2530475"/>
          </a:xfrm>
        </p:grpSpPr>
        <p:sp>
          <p:nvSpPr>
            <p:cNvPr id="35" name="Freeform 7"/>
            <p:cNvSpPr/>
            <p:nvPr/>
          </p:nvSpPr>
          <p:spPr bwMode="auto">
            <a:xfrm>
              <a:off x="3024188" y="3378200"/>
              <a:ext cx="1306514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81" name="TextBox 59"/>
          <p:cNvSpPr txBox="1"/>
          <p:nvPr/>
        </p:nvSpPr>
        <p:spPr>
          <a:xfrm>
            <a:off x="45579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74</a:t>
            </a:r>
            <a:r>
              <a:rPr lang="id-ID" sz="1400" b="1" dirty="0"/>
              <a:t>%</a:t>
            </a:r>
          </a:p>
        </p:txBody>
      </p:sp>
      <p:sp>
        <p:nvSpPr>
          <p:cNvPr id="82" name="TextBox 60"/>
          <p:cNvSpPr txBox="1"/>
          <p:nvPr/>
        </p:nvSpPr>
        <p:spPr>
          <a:xfrm>
            <a:off x="110052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83" name="TextBox 61"/>
          <p:cNvSpPr txBox="1"/>
          <p:nvPr/>
        </p:nvSpPr>
        <p:spPr>
          <a:xfrm>
            <a:off x="179055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4</a:t>
            </a:r>
            <a:r>
              <a:rPr lang="id-ID" sz="1400" b="1" dirty="0"/>
              <a:t>%</a:t>
            </a:r>
          </a:p>
        </p:txBody>
      </p:sp>
      <p:sp>
        <p:nvSpPr>
          <p:cNvPr id="91" name="TextBox 50"/>
          <p:cNvSpPr txBox="1"/>
          <p:nvPr/>
        </p:nvSpPr>
        <p:spPr>
          <a:xfrm>
            <a:off x="764256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PAZ</a:t>
            </a:r>
            <a:endParaRPr lang="id-ID" b="1" dirty="0"/>
          </a:p>
        </p:txBody>
      </p:sp>
      <p:grpSp>
        <p:nvGrpSpPr>
          <p:cNvPr id="40" name="Group 16"/>
          <p:cNvGrpSpPr/>
          <p:nvPr/>
        </p:nvGrpSpPr>
        <p:grpSpPr>
          <a:xfrm>
            <a:off x="699330" y="5444163"/>
            <a:ext cx="1361467" cy="792000"/>
            <a:chOff x="5661026" y="3946525"/>
            <a:chExt cx="2605088" cy="1962150"/>
          </a:xfrm>
        </p:grpSpPr>
        <p:sp>
          <p:nvSpPr>
            <p:cNvPr id="41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58" name="Group 34"/>
          <p:cNvGrpSpPr/>
          <p:nvPr/>
        </p:nvGrpSpPr>
        <p:grpSpPr>
          <a:xfrm>
            <a:off x="1381497" y="6092163"/>
            <a:ext cx="1361467" cy="144000"/>
            <a:chOff x="6970713" y="2933700"/>
            <a:chExt cx="2609851" cy="2974975"/>
          </a:xfrm>
        </p:grpSpPr>
        <p:sp>
          <p:nvSpPr>
            <p:cNvPr id="59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01" name="Group 10"/>
          <p:cNvGrpSpPr/>
          <p:nvPr/>
        </p:nvGrpSpPr>
        <p:grpSpPr>
          <a:xfrm>
            <a:off x="2371332" y="4112163"/>
            <a:ext cx="1361467" cy="2124000"/>
            <a:chOff x="3024188" y="3378200"/>
            <a:chExt cx="2609851" cy="2530475"/>
          </a:xfrm>
        </p:grpSpPr>
        <p:sp>
          <p:nvSpPr>
            <p:cNvPr id="118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05" name="TextBox 59"/>
          <p:cNvSpPr txBox="1"/>
          <p:nvPr/>
        </p:nvSpPr>
        <p:spPr>
          <a:xfrm>
            <a:off x="279677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59</a:t>
            </a:r>
            <a:r>
              <a:rPr lang="id-ID" sz="1400" b="1" dirty="0"/>
              <a:t>%</a:t>
            </a:r>
          </a:p>
        </p:txBody>
      </p:sp>
      <p:sp>
        <p:nvSpPr>
          <p:cNvPr id="106" name="TextBox 60"/>
          <p:cNvSpPr txBox="1"/>
          <p:nvPr/>
        </p:nvSpPr>
        <p:spPr>
          <a:xfrm>
            <a:off x="344150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31</a:t>
            </a:r>
            <a:r>
              <a:rPr lang="id-ID" sz="1400" b="1" dirty="0"/>
              <a:t>%</a:t>
            </a:r>
          </a:p>
        </p:txBody>
      </p:sp>
      <p:sp>
        <p:nvSpPr>
          <p:cNvPr id="107" name="TextBox 61"/>
          <p:cNvSpPr txBox="1"/>
          <p:nvPr/>
        </p:nvSpPr>
        <p:spPr>
          <a:xfrm>
            <a:off x="4131535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9</a:t>
            </a:r>
            <a:r>
              <a:rPr lang="id-ID" sz="1400" b="1" dirty="0"/>
              <a:t>%</a:t>
            </a:r>
          </a:p>
        </p:txBody>
      </p:sp>
      <p:sp>
        <p:nvSpPr>
          <p:cNvPr id="108" name="TextBox 50"/>
          <p:cNvSpPr txBox="1"/>
          <p:nvPr/>
        </p:nvSpPr>
        <p:spPr>
          <a:xfrm>
            <a:off x="3105237" y="1792909"/>
            <a:ext cx="1227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EL ALTO</a:t>
            </a:r>
            <a:endParaRPr lang="id-ID" b="1" dirty="0"/>
          </a:p>
        </p:txBody>
      </p:sp>
      <p:grpSp>
        <p:nvGrpSpPr>
          <p:cNvPr id="112" name="Group 16"/>
          <p:cNvGrpSpPr/>
          <p:nvPr/>
        </p:nvGrpSpPr>
        <p:grpSpPr>
          <a:xfrm>
            <a:off x="3040311" y="5120163"/>
            <a:ext cx="1361467" cy="1116000"/>
            <a:chOff x="5661026" y="3946525"/>
            <a:chExt cx="2605088" cy="1962150"/>
          </a:xfrm>
        </p:grpSpPr>
        <p:sp>
          <p:nvSpPr>
            <p:cNvPr id="116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113" name="Group 34"/>
          <p:cNvGrpSpPr/>
          <p:nvPr/>
        </p:nvGrpSpPr>
        <p:grpSpPr>
          <a:xfrm>
            <a:off x="3722478" y="5912163"/>
            <a:ext cx="1361467" cy="324000"/>
            <a:chOff x="6970713" y="2933700"/>
            <a:chExt cx="2609851" cy="2974975"/>
          </a:xfrm>
        </p:grpSpPr>
        <p:sp>
          <p:nvSpPr>
            <p:cNvPr id="114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193" name="Group 10"/>
          <p:cNvGrpSpPr/>
          <p:nvPr/>
        </p:nvGrpSpPr>
        <p:grpSpPr>
          <a:xfrm>
            <a:off x="4732701" y="3860163"/>
            <a:ext cx="1361467" cy="2376000"/>
            <a:chOff x="3024188" y="3378200"/>
            <a:chExt cx="2609851" cy="2530475"/>
          </a:xfrm>
        </p:grpSpPr>
        <p:sp>
          <p:nvSpPr>
            <p:cNvPr id="210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1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97" name="TextBox 59"/>
          <p:cNvSpPr txBox="1"/>
          <p:nvPr/>
        </p:nvSpPr>
        <p:spPr>
          <a:xfrm>
            <a:off x="515814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66</a:t>
            </a:r>
            <a:r>
              <a:rPr lang="id-ID" sz="1400" b="1" dirty="0"/>
              <a:t>%</a:t>
            </a:r>
          </a:p>
        </p:txBody>
      </p:sp>
      <p:sp>
        <p:nvSpPr>
          <p:cNvPr id="198" name="TextBox 60"/>
          <p:cNvSpPr txBox="1"/>
          <p:nvPr/>
        </p:nvSpPr>
        <p:spPr>
          <a:xfrm>
            <a:off x="580287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22</a:t>
            </a:r>
            <a:r>
              <a:rPr lang="id-ID" sz="1400" b="1" dirty="0"/>
              <a:t>%</a:t>
            </a:r>
          </a:p>
        </p:txBody>
      </p:sp>
      <p:sp>
        <p:nvSpPr>
          <p:cNvPr id="199" name="TextBox 61"/>
          <p:cNvSpPr txBox="1"/>
          <p:nvPr/>
        </p:nvSpPr>
        <p:spPr>
          <a:xfrm>
            <a:off x="6492904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</a:t>
            </a:r>
            <a:r>
              <a:rPr lang="id-ID" sz="1400" b="1" dirty="0"/>
              <a:t>%</a:t>
            </a:r>
          </a:p>
        </p:txBody>
      </p:sp>
      <p:sp>
        <p:nvSpPr>
          <p:cNvPr id="200" name="TextBox 50"/>
          <p:cNvSpPr txBox="1"/>
          <p:nvPr/>
        </p:nvSpPr>
        <p:spPr>
          <a:xfrm>
            <a:off x="5245889" y="1792909"/>
            <a:ext cx="1663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COCHABAMBA</a:t>
            </a:r>
            <a:endParaRPr lang="id-ID" b="1" dirty="0"/>
          </a:p>
        </p:txBody>
      </p:sp>
      <p:grpSp>
        <p:nvGrpSpPr>
          <p:cNvPr id="204" name="Group 16"/>
          <p:cNvGrpSpPr/>
          <p:nvPr/>
        </p:nvGrpSpPr>
        <p:grpSpPr>
          <a:xfrm>
            <a:off x="5401680" y="5444163"/>
            <a:ext cx="1361467" cy="792000"/>
            <a:chOff x="5661026" y="3946525"/>
            <a:chExt cx="2605088" cy="1962150"/>
          </a:xfrm>
        </p:grpSpPr>
        <p:sp>
          <p:nvSpPr>
            <p:cNvPr id="208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9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05" name="Group 34"/>
          <p:cNvGrpSpPr/>
          <p:nvPr/>
        </p:nvGrpSpPr>
        <p:grpSpPr>
          <a:xfrm>
            <a:off x="6083847" y="5984163"/>
            <a:ext cx="1361467" cy="252000"/>
            <a:chOff x="6970713" y="2933700"/>
            <a:chExt cx="2609851" cy="2974975"/>
          </a:xfrm>
        </p:grpSpPr>
        <p:sp>
          <p:nvSpPr>
            <p:cNvPr id="206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7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62" name="Group 10"/>
          <p:cNvGrpSpPr/>
          <p:nvPr/>
        </p:nvGrpSpPr>
        <p:grpSpPr>
          <a:xfrm>
            <a:off x="7093778" y="3788163"/>
            <a:ext cx="1361467" cy="2448000"/>
            <a:chOff x="3024188" y="3378200"/>
            <a:chExt cx="2609851" cy="2530475"/>
          </a:xfrm>
        </p:grpSpPr>
        <p:sp>
          <p:nvSpPr>
            <p:cNvPr id="279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0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66" name="TextBox 59"/>
          <p:cNvSpPr txBox="1"/>
          <p:nvPr/>
        </p:nvSpPr>
        <p:spPr>
          <a:xfrm>
            <a:off x="751922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68</a:t>
            </a:r>
            <a:r>
              <a:rPr lang="id-ID" sz="1400" b="1" dirty="0"/>
              <a:t>%</a:t>
            </a:r>
          </a:p>
        </p:txBody>
      </p:sp>
      <p:sp>
        <p:nvSpPr>
          <p:cNvPr id="267" name="TextBox 60"/>
          <p:cNvSpPr txBox="1"/>
          <p:nvPr/>
        </p:nvSpPr>
        <p:spPr>
          <a:xfrm>
            <a:off x="816395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23</a:t>
            </a:r>
            <a:r>
              <a:rPr lang="id-ID" sz="1400" b="1" dirty="0"/>
              <a:t>%</a:t>
            </a:r>
          </a:p>
        </p:txBody>
      </p:sp>
      <p:sp>
        <p:nvSpPr>
          <p:cNvPr id="268" name="TextBox 61"/>
          <p:cNvSpPr txBox="1"/>
          <p:nvPr/>
        </p:nvSpPr>
        <p:spPr>
          <a:xfrm>
            <a:off x="8853981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6</a:t>
            </a:r>
            <a:r>
              <a:rPr lang="id-ID" sz="1400" b="1" dirty="0"/>
              <a:t>%</a:t>
            </a:r>
          </a:p>
        </p:txBody>
      </p:sp>
      <p:sp>
        <p:nvSpPr>
          <p:cNvPr id="269" name="TextBox 50"/>
          <p:cNvSpPr txBox="1"/>
          <p:nvPr/>
        </p:nvSpPr>
        <p:spPr>
          <a:xfrm>
            <a:off x="7670031" y="1792909"/>
            <a:ext cx="1516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SANTA CRUZ</a:t>
            </a:r>
            <a:endParaRPr lang="id-ID" b="1" dirty="0"/>
          </a:p>
        </p:txBody>
      </p:sp>
      <p:grpSp>
        <p:nvGrpSpPr>
          <p:cNvPr id="273" name="Group 16"/>
          <p:cNvGrpSpPr/>
          <p:nvPr/>
        </p:nvGrpSpPr>
        <p:grpSpPr>
          <a:xfrm>
            <a:off x="7762757" y="5408163"/>
            <a:ext cx="1361467" cy="828000"/>
            <a:chOff x="5661026" y="3946525"/>
            <a:chExt cx="2605088" cy="1962150"/>
          </a:xfrm>
        </p:grpSpPr>
        <p:sp>
          <p:nvSpPr>
            <p:cNvPr id="277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8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74" name="Group 34"/>
          <p:cNvGrpSpPr/>
          <p:nvPr/>
        </p:nvGrpSpPr>
        <p:grpSpPr>
          <a:xfrm>
            <a:off x="8444924" y="6020163"/>
            <a:ext cx="1361467" cy="216000"/>
            <a:chOff x="6970713" y="2933700"/>
            <a:chExt cx="2609851" cy="2974975"/>
          </a:xfrm>
        </p:grpSpPr>
        <p:sp>
          <p:nvSpPr>
            <p:cNvPr id="275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76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grpSp>
        <p:nvGrpSpPr>
          <p:cNvPr id="285" name="Group 10"/>
          <p:cNvGrpSpPr/>
          <p:nvPr/>
        </p:nvGrpSpPr>
        <p:grpSpPr>
          <a:xfrm>
            <a:off x="9410263" y="3464163"/>
            <a:ext cx="1361467" cy="2772000"/>
            <a:chOff x="3024188" y="3378200"/>
            <a:chExt cx="2609851" cy="2530475"/>
          </a:xfrm>
        </p:grpSpPr>
        <p:sp>
          <p:nvSpPr>
            <p:cNvPr id="302" name="Freeform 7"/>
            <p:cNvSpPr/>
            <p:nvPr/>
          </p:nvSpPr>
          <p:spPr bwMode="auto">
            <a:xfrm>
              <a:off x="3024188" y="3378200"/>
              <a:ext cx="1306513" cy="2530475"/>
            </a:xfrm>
            <a:custGeom>
              <a:avLst/>
              <a:gdLst>
                <a:gd name="T0" fmla="*/ 334 w 348"/>
                <a:gd name="T1" fmla="*/ 52 h 673"/>
                <a:gd name="T2" fmla="*/ 0 w 348"/>
                <a:gd name="T3" fmla="*/ 673 h 673"/>
                <a:gd name="T4" fmla="*/ 348 w 348"/>
                <a:gd name="T5" fmla="*/ 673 h 673"/>
                <a:gd name="T6" fmla="*/ 348 w 348"/>
                <a:gd name="T7" fmla="*/ 0 h 673"/>
                <a:gd name="T8" fmla="*/ 334 w 348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673">
                  <a:moveTo>
                    <a:pt x="334" y="52"/>
                  </a:moveTo>
                  <a:cubicBezTo>
                    <a:pt x="243" y="520"/>
                    <a:pt x="0" y="673"/>
                    <a:pt x="0" y="673"/>
                  </a:cubicBezTo>
                  <a:cubicBezTo>
                    <a:pt x="348" y="673"/>
                    <a:pt x="348" y="673"/>
                    <a:pt x="348" y="673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4"/>
                    <a:pt x="334" y="52"/>
                  </a:cubicBezTo>
                  <a:close/>
                </a:path>
              </a:pathLst>
            </a:custGeom>
            <a:solidFill>
              <a:srgbClr val="9CDC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3" name="Freeform 8"/>
            <p:cNvSpPr/>
            <p:nvPr/>
          </p:nvSpPr>
          <p:spPr bwMode="auto">
            <a:xfrm>
              <a:off x="4330701" y="3378200"/>
              <a:ext cx="1303338" cy="2530475"/>
            </a:xfrm>
            <a:custGeom>
              <a:avLst/>
              <a:gdLst>
                <a:gd name="T0" fmla="*/ 14 w 347"/>
                <a:gd name="T1" fmla="*/ 52 h 673"/>
                <a:gd name="T2" fmla="*/ 0 w 347"/>
                <a:gd name="T3" fmla="*/ 0 h 673"/>
                <a:gd name="T4" fmla="*/ 0 w 347"/>
                <a:gd name="T5" fmla="*/ 673 h 673"/>
                <a:gd name="T6" fmla="*/ 347 w 347"/>
                <a:gd name="T7" fmla="*/ 673 h 673"/>
                <a:gd name="T8" fmla="*/ 14 w 347"/>
                <a:gd name="T9" fmla="*/ 5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673">
                  <a:moveTo>
                    <a:pt x="14" y="52"/>
                  </a:moveTo>
                  <a:cubicBezTo>
                    <a:pt x="9" y="24"/>
                    <a:pt x="3" y="0"/>
                    <a:pt x="0" y="0"/>
                  </a:cubicBezTo>
                  <a:cubicBezTo>
                    <a:pt x="0" y="673"/>
                    <a:pt x="0" y="673"/>
                    <a:pt x="0" y="673"/>
                  </a:cubicBezTo>
                  <a:cubicBezTo>
                    <a:pt x="347" y="673"/>
                    <a:pt x="347" y="673"/>
                    <a:pt x="347" y="673"/>
                  </a:cubicBezTo>
                  <a:cubicBezTo>
                    <a:pt x="347" y="673"/>
                    <a:pt x="105" y="520"/>
                    <a:pt x="14" y="52"/>
                  </a:cubicBezTo>
                  <a:close/>
                </a:path>
              </a:pathLst>
            </a:custGeom>
            <a:solidFill>
              <a:srgbClr val="B6E58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289" name="TextBox 59"/>
          <p:cNvSpPr txBox="1"/>
          <p:nvPr/>
        </p:nvSpPr>
        <p:spPr>
          <a:xfrm>
            <a:off x="983570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77</a:t>
            </a:r>
            <a:r>
              <a:rPr lang="id-ID" sz="1400" b="1" dirty="0"/>
              <a:t>%</a:t>
            </a:r>
          </a:p>
        </p:txBody>
      </p:sp>
      <p:sp>
        <p:nvSpPr>
          <p:cNvPr id="290" name="TextBox 60"/>
          <p:cNvSpPr txBox="1"/>
          <p:nvPr/>
        </p:nvSpPr>
        <p:spPr>
          <a:xfrm>
            <a:off x="1048043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20</a:t>
            </a:r>
            <a:r>
              <a:rPr lang="id-ID" sz="1400" b="1" dirty="0"/>
              <a:t>%</a:t>
            </a:r>
          </a:p>
        </p:txBody>
      </p:sp>
      <p:sp>
        <p:nvSpPr>
          <p:cNvPr id="291" name="TextBox 61"/>
          <p:cNvSpPr txBox="1"/>
          <p:nvPr/>
        </p:nvSpPr>
        <p:spPr>
          <a:xfrm>
            <a:off x="11170466" y="2226683"/>
            <a:ext cx="547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/>
              <a:t>2</a:t>
            </a:r>
            <a:r>
              <a:rPr lang="id-ID" sz="1400" b="1" dirty="0"/>
              <a:t>%</a:t>
            </a:r>
          </a:p>
        </p:txBody>
      </p:sp>
      <p:sp>
        <p:nvSpPr>
          <p:cNvPr id="292" name="TextBox 50"/>
          <p:cNvSpPr txBox="1"/>
          <p:nvPr/>
        </p:nvSpPr>
        <p:spPr>
          <a:xfrm>
            <a:off x="9634395" y="1656276"/>
            <a:ext cx="2231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OTRAS CAPITALES DE DEPARTAMENTO</a:t>
            </a:r>
            <a:endParaRPr lang="id-ID" b="1" dirty="0"/>
          </a:p>
        </p:txBody>
      </p:sp>
      <p:grpSp>
        <p:nvGrpSpPr>
          <p:cNvPr id="296" name="Group 16"/>
          <p:cNvGrpSpPr/>
          <p:nvPr/>
        </p:nvGrpSpPr>
        <p:grpSpPr>
          <a:xfrm>
            <a:off x="10079242" y="5516163"/>
            <a:ext cx="1361467" cy="720000"/>
            <a:chOff x="5661026" y="3946525"/>
            <a:chExt cx="2605088" cy="1962150"/>
          </a:xfrm>
        </p:grpSpPr>
        <p:sp>
          <p:nvSpPr>
            <p:cNvPr id="300" name="Freeform 11"/>
            <p:cNvSpPr/>
            <p:nvPr/>
          </p:nvSpPr>
          <p:spPr bwMode="auto">
            <a:xfrm>
              <a:off x="5661026" y="3946525"/>
              <a:ext cx="1301750" cy="1962150"/>
            </a:xfrm>
            <a:custGeom>
              <a:avLst/>
              <a:gdLst>
                <a:gd name="T0" fmla="*/ 333 w 347"/>
                <a:gd name="T1" fmla="*/ 40 h 522"/>
                <a:gd name="T2" fmla="*/ 0 w 347"/>
                <a:gd name="T3" fmla="*/ 522 h 522"/>
                <a:gd name="T4" fmla="*/ 347 w 347"/>
                <a:gd name="T5" fmla="*/ 522 h 522"/>
                <a:gd name="T6" fmla="*/ 347 w 347"/>
                <a:gd name="T7" fmla="*/ 0 h 522"/>
                <a:gd name="T8" fmla="*/ 333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333" y="40"/>
                  </a:moveTo>
                  <a:cubicBezTo>
                    <a:pt x="242" y="403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0"/>
                    <a:pt x="347" y="0"/>
                    <a:pt x="347" y="0"/>
                  </a:cubicBezTo>
                  <a:cubicBezTo>
                    <a:pt x="344" y="0"/>
                    <a:pt x="338" y="18"/>
                    <a:pt x="333" y="40"/>
                  </a:cubicBezTo>
                  <a:close/>
                </a:path>
              </a:pathLst>
            </a:custGeom>
            <a:solidFill>
              <a:schemeClr val="accent4">
                <a:alpha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1" name="Freeform 12"/>
            <p:cNvSpPr/>
            <p:nvPr/>
          </p:nvSpPr>
          <p:spPr bwMode="auto">
            <a:xfrm>
              <a:off x="6962776" y="3946525"/>
              <a:ext cx="1303338" cy="1962150"/>
            </a:xfrm>
            <a:custGeom>
              <a:avLst/>
              <a:gdLst>
                <a:gd name="T0" fmla="*/ 14 w 347"/>
                <a:gd name="T1" fmla="*/ 40 h 522"/>
                <a:gd name="T2" fmla="*/ 0 w 347"/>
                <a:gd name="T3" fmla="*/ 0 h 522"/>
                <a:gd name="T4" fmla="*/ 0 w 347"/>
                <a:gd name="T5" fmla="*/ 522 h 522"/>
                <a:gd name="T6" fmla="*/ 347 w 347"/>
                <a:gd name="T7" fmla="*/ 522 h 522"/>
                <a:gd name="T8" fmla="*/ 14 w 347"/>
                <a:gd name="T9" fmla="*/ 4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522">
                  <a:moveTo>
                    <a:pt x="14" y="40"/>
                  </a:moveTo>
                  <a:cubicBezTo>
                    <a:pt x="9" y="18"/>
                    <a:pt x="3" y="0"/>
                    <a:pt x="0" y="0"/>
                  </a:cubicBezTo>
                  <a:cubicBezTo>
                    <a:pt x="0" y="522"/>
                    <a:pt x="0" y="522"/>
                    <a:pt x="0" y="522"/>
                  </a:cubicBezTo>
                  <a:cubicBezTo>
                    <a:pt x="347" y="522"/>
                    <a:pt x="347" y="522"/>
                    <a:pt x="347" y="522"/>
                  </a:cubicBezTo>
                  <a:cubicBezTo>
                    <a:pt x="347" y="522"/>
                    <a:pt x="105" y="403"/>
                    <a:pt x="14" y="40"/>
                  </a:cubicBez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grpSp>
        <p:nvGrpSpPr>
          <p:cNvPr id="297" name="Group 34"/>
          <p:cNvGrpSpPr/>
          <p:nvPr/>
        </p:nvGrpSpPr>
        <p:grpSpPr>
          <a:xfrm>
            <a:off x="10761409" y="6164163"/>
            <a:ext cx="1361467" cy="72000"/>
            <a:chOff x="6970713" y="2933700"/>
            <a:chExt cx="2609851" cy="2974975"/>
          </a:xfrm>
        </p:grpSpPr>
        <p:sp>
          <p:nvSpPr>
            <p:cNvPr id="298" name="Freeform 13"/>
            <p:cNvSpPr/>
            <p:nvPr/>
          </p:nvSpPr>
          <p:spPr bwMode="auto">
            <a:xfrm>
              <a:off x="8277226" y="2933700"/>
              <a:ext cx="1303338" cy="2974975"/>
            </a:xfrm>
            <a:custGeom>
              <a:avLst/>
              <a:gdLst>
                <a:gd name="T0" fmla="*/ 14 w 347"/>
                <a:gd name="T1" fmla="*/ 62 h 791"/>
                <a:gd name="T2" fmla="*/ 0 w 347"/>
                <a:gd name="T3" fmla="*/ 0 h 791"/>
                <a:gd name="T4" fmla="*/ 0 w 347"/>
                <a:gd name="T5" fmla="*/ 791 h 791"/>
                <a:gd name="T6" fmla="*/ 347 w 347"/>
                <a:gd name="T7" fmla="*/ 791 h 791"/>
                <a:gd name="T8" fmla="*/ 14 w 347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7" h="791">
                  <a:moveTo>
                    <a:pt x="14" y="62"/>
                  </a:moveTo>
                  <a:cubicBezTo>
                    <a:pt x="8" y="28"/>
                    <a:pt x="2" y="0"/>
                    <a:pt x="0" y="0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347" y="791"/>
                    <a:pt x="347" y="791"/>
                    <a:pt x="347" y="791"/>
                  </a:cubicBezTo>
                  <a:cubicBezTo>
                    <a:pt x="347" y="791"/>
                    <a:pt x="104" y="611"/>
                    <a:pt x="14" y="62"/>
                  </a:cubicBezTo>
                  <a:close/>
                </a:path>
              </a:pathLst>
            </a:custGeom>
            <a:solidFill>
              <a:srgbClr val="ABD7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  <p:sp>
          <p:nvSpPr>
            <p:cNvPr id="299" name="Freeform 14"/>
            <p:cNvSpPr/>
            <p:nvPr/>
          </p:nvSpPr>
          <p:spPr bwMode="auto">
            <a:xfrm>
              <a:off x="6970713" y="2933700"/>
              <a:ext cx="1306513" cy="2974975"/>
            </a:xfrm>
            <a:custGeom>
              <a:avLst/>
              <a:gdLst>
                <a:gd name="T0" fmla="*/ 333 w 348"/>
                <a:gd name="T1" fmla="*/ 62 h 791"/>
                <a:gd name="T2" fmla="*/ 0 w 348"/>
                <a:gd name="T3" fmla="*/ 791 h 791"/>
                <a:gd name="T4" fmla="*/ 348 w 348"/>
                <a:gd name="T5" fmla="*/ 791 h 791"/>
                <a:gd name="T6" fmla="*/ 348 w 348"/>
                <a:gd name="T7" fmla="*/ 0 h 791"/>
                <a:gd name="T8" fmla="*/ 333 w 348"/>
                <a:gd name="T9" fmla="*/ 62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8" h="791">
                  <a:moveTo>
                    <a:pt x="333" y="62"/>
                  </a:moveTo>
                  <a:cubicBezTo>
                    <a:pt x="242" y="611"/>
                    <a:pt x="0" y="791"/>
                    <a:pt x="0" y="791"/>
                  </a:cubicBezTo>
                  <a:cubicBezTo>
                    <a:pt x="348" y="791"/>
                    <a:pt x="348" y="791"/>
                    <a:pt x="348" y="791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5" y="0"/>
                    <a:pt x="339" y="28"/>
                    <a:pt x="333" y="62"/>
                  </a:cubicBezTo>
                  <a:close/>
                </a:path>
              </a:pathLst>
            </a:custGeom>
            <a:solidFill>
              <a:srgbClr val="4FAC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/>
            </a:p>
          </p:txBody>
        </p:sp>
      </p:grpSp>
      <p:sp>
        <p:nvSpPr>
          <p:cNvPr id="123" name="CuadroTexto 122"/>
          <p:cNvSpPr txBox="1"/>
          <p:nvPr/>
        </p:nvSpPr>
        <p:spPr>
          <a:xfrm>
            <a:off x="4083856" y="62186"/>
            <a:ext cx="81668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/>
              <a:t>Los partidos políticos y sus lideres, necesitan una renovación…</a:t>
            </a:r>
            <a:endParaRPr lang="es-BO" sz="2400" b="1" dirty="0"/>
          </a:p>
        </p:txBody>
      </p:sp>
      <p:cxnSp>
        <p:nvCxnSpPr>
          <p:cNvPr id="124" name="Conector recto 123"/>
          <p:cNvCxnSpPr/>
          <p:nvPr/>
        </p:nvCxnSpPr>
        <p:spPr>
          <a:xfrm>
            <a:off x="4779658" y="652920"/>
            <a:ext cx="7066846" cy="0"/>
          </a:xfrm>
          <a:prstGeom prst="line">
            <a:avLst/>
          </a:prstGeom>
          <a:ln w="34925" cmpd="thickThin">
            <a:solidFill>
              <a:schemeClr val="bg1">
                <a:lumMod val="5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664" y="5941335"/>
            <a:ext cx="739908" cy="730880"/>
          </a:xfrm>
          <a:prstGeom prst="rect">
            <a:avLst/>
          </a:prstGeom>
        </p:spPr>
      </p:pic>
      <p:sp>
        <p:nvSpPr>
          <p:cNvPr id="93" name="TextBox 61"/>
          <p:cNvSpPr txBox="1"/>
          <p:nvPr/>
        </p:nvSpPr>
        <p:spPr>
          <a:xfrm>
            <a:off x="142965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0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109" name="Imagen 108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9645" y="5941335"/>
            <a:ext cx="739908" cy="730880"/>
          </a:xfrm>
          <a:prstGeom prst="rect">
            <a:avLst/>
          </a:prstGeom>
        </p:spPr>
      </p:pic>
      <p:sp>
        <p:nvSpPr>
          <p:cNvPr id="110" name="TextBox 61"/>
          <p:cNvSpPr txBox="1"/>
          <p:nvPr/>
        </p:nvSpPr>
        <p:spPr>
          <a:xfrm>
            <a:off x="3770636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01" name="Imagen 200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014" y="5941335"/>
            <a:ext cx="739908" cy="730880"/>
          </a:xfrm>
          <a:prstGeom prst="rect">
            <a:avLst/>
          </a:prstGeom>
        </p:spPr>
      </p:pic>
      <p:sp>
        <p:nvSpPr>
          <p:cNvPr id="202" name="TextBox 61"/>
          <p:cNvSpPr txBox="1"/>
          <p:nvPr/>
        </p:nvSpPr>
        <p:spPr>
          <a:xfrm>
            <a:off x="6132005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5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70" name="Imagen 269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22091" y="5941335"/>
            <a:ext cx="739908" cy="730880"/>
          </a:xfrm>
          <a:prstGeom prst="rect">
            <a:avLst/>
          </a:prstGeom>
        </p:spPr>
      </p:pic>
      <p:sp>
        <p:nvSpPr>
          <p:cNvPr id="271" name="TextBox 61"/>
          <p:cNvSpPr txBox="1"/>
          <p:nvPr/>
        </p:nvSpPr>
        <p:spPr>
          <a:xfrm>
            <a:off x="8493082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pic>
        <p:nvPicPr>
          <p:cNvPr id="293" name="Imagen 292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38576" y="5941335"/>
            <a:ext cx="739908" cy="730880"/>
          </a:xfrm>
          <a:prstGeom prst="rect">
            <a:avLst/>
          </a:prstGeom>
        </p:spPr>
      </p:pic>
      <p:sp>
        <p:nvSpPr>
          <p:cNvPr id="294" name="TextBox 61"/>
          <p:cNvSpPr txBox="1"/>
          <p:nvPr/>
        </p:nvSpPr>
        <p:spPr>
          <a:xfrm>
            <a:off x="10809567" y="6229385"/>
            <a:ext cx="62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BO" sz="14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id-ID" sz="1400" b="1" dirty="0">
                <a:solidFill>
                  <a:schemeClr val="bg1">
                    <a:lumMod val="50000"/>
                  </a:schemeClr>
                </a:solidFill>
              </a:rPr>
              <a:t>%</a:t>
            </a:r>
          </a:p>
        </p:txBody>
      </p:sp>
      <p:sp>
        <p:nvSpPr>
          <p:cNvPr id="150" name="Google Shape;289;p13"/>
          <p:cNvSpPr txBox="1">
            <a:spLocks noChangeArrowheads="1"/>
          </p:cNvSpPr>
          <p:nvPr/>
        </p:nvSpPr>
        <p:spPr bwMode="auto">
          <a:xfrm>
            <a:off x="503370" y="273535"/>
            <a:ext cx="2355750" cy="27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5600"/>
            </a:pPr>
            <a:r>
              <a:rPr lang="en-US" altLang="en-US" sz="2400" b="1" dirty="0">
                <a:solidFill>
                  <a:srgbClr val="4FACFE"/>
                </a:solidFill>
                <a:latin typeface="Calibri" panose="020F0502020204030204" pitchFamily="34" charset="0"/>
                <a:cs typeface="Calibri" panose="020F0502020204030204" pitchFamily="34" charset="0"/>
                <a:sym typeface="Montserrat" panose="02000505000000020004" pitchFamily="2" charset="0"/>
              </a:rPr>
              <a:t>CONFIANZA</a:t>
            </a:r>
          </a:p>
        </p:txBody>
      </p:sp>
      <p:sp>
        <p:nvSpPr>
          <p:cNvPr id="158" name="TextBox 36"/>
          <p:cNvSpPr txBox="1"/>
          <p:nvPr/>
        </p:nvSpPr>
        <p:spPr>
          <a:xfrm>
            <a:off x="44313" y="-64462"/>
            <a:ext cx="525545" cy="86613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>
              <a:defRPr sz="5000">
                <a:solidFill>
                  <a:srgbClr val="00A642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lvl1pPr>
          </a:lstStyle>
          <a:p>
            <a:r>
              <a:rPr lang="es-ES" dirty="0">
                <a:solidFill>
                  <a:srgbClr val="4FACFE"/>
                </a:solidFill>
              </a:rPr>
              <a:t>C</a:t>
            </a:r>
            <a:endParaRPr dirty="0">
              <a:solidFill>
                <a:srgbClr val="4FACFE"/>
              </a:solidFill>
            </a:endParaRPr>
          </a:p>
        </p:txBody>
      </p:sp>
      <p:grpSp>
        <p:nvGrpSpPr>
          <p:cNvPr id="159" name="Grupo 158"/>
          <p:cNvGrpSpPr/>
          <p:nvPr/>
        </p:nvGrpSpPr>
        <p:grpSpPr>
          <a:xfrm>
            <a:off x="2922562" y="694498"/>
            <a:ext cx="1215933" cy="802935"/>
            <a:chOff x="3462244" y="826329"/>
            <a:chExt cx="1215933" cy="802935"/>
          </a:xfrm>
        </p:grpSpPr>
        <p:grpSp>
          <p:nvGrpSpPr>
            <p:cNvPr id="160" name="Group 34"/>
            <p:cNvGrpSpPr/>
            <p:nvPr/>
          </p:nvGrpSpPr>
          <p:grpSpPr>
            <a:xfrm>
              <a:off x="3462244" y="1262521"/>
              <a:ext cx="376183" cy="334343"/>
              <a:chOff x="6970713" y="2933700"/>
              <a:chExt cx="2609851" cy="2974975"/>
            </a:xfrm>
          </p:grpSpPr>
          <p:sp>
            <p:nvSpPr>
              <p:cNvPr id="168" name="Freeform 13"/>
              <p:cNvSpPr/>
              <p:nvPr/>
            </p:nvSpPr>
            <p:spPr bwMode="auto">
              <a:xfrm>
                <a:off x="8277226" y="2933700"/>
                <a:ext cx="1303338" cy="2974975"/>
              </a:xfrm>
              <a:custGeom>
                <a:avLst/>
                <a:gdLst>
                  <a:gd name="T0" fmla="*/ 14 w 347"/>
                  <a:gd name="T1" fmla="*/ 62 h 791"/>
                  <a:gd name="T2" fmla="*/ 0 w 347"/>
                  <a:gd name="T3" fmla="*/ 0 h 791"/>
                  <a:gd name="T4" fmla="*/ 0 w 347"/>
                  <a:gd name="T5" fmla="*/ 791 h 791"/>
                  <a:gd name="T6" fmla="*/ 347 w 347"/>
                  <a:gd name="T7" fmla="*/ 791 h 791"/>
                  <a:gd name="T8" fmla="*/ 14 w 347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791">
                    <a:moveTo>
                      <a:pt x="14" y="62"/>
                    </a:moveTo>
                    <a:cubicBezTo>
                      <a:pt x="8" y="28"/>
                      <a:pt x="2" y="0"/>
                      <a:pt x="0" y="0"/>
                    </a:cubicBezTo>
                    <a:cubicBezTo>
                      <a:pt x="0" y="791"/>
                      <a:pt x="0" y="791"/>
                      <a:pt x="0" y="791"/>
                    </a:cubicBezTo>
                    <a:cubicBezTo>
                      <a:pt x="347" y="791"/>
                      <a:pt x="347" y="791"/>
                      <a:pt x="347" y="791"/>
                    </a:cubicBezTo>
                    <a:cubicBezTo>
                      <a:pt x="347" y="791"/>
                      <a:pt x="104" y="611"/>
                      <a:pt x="14" y="62"/>
                    </a:cubicBezTo>
                    <a:close/>
                  </a:path>
                </a:pathLst>
              </a:custGeom>
              <a:solidFill>
                <a:srgbClr val="ABD7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  <p:sp>
            <p:nvSpPr>
              <p:cNvPr id="169" name="Freeform 14"/>
              <p:cNvSpPr/>
              <p:nvPr/>
            </p:nvSpPr>
            <p:spPr bwMode="auto">
              <a:xfrm>
                <a:off x="6970713" y="2933700"/>
                <a:ext cx="1306513" cy="2974975"/>
              </a:xfrm>
              <a:custGeom>
                <a:avLst/>
                <a:gdLst>
                  <a:gd name="T0" fmla="*/ 333 w 348"/>
                  <a:gd name="T1" fmla="*/ 62 h 791"/>
                  <a:gd name="T2" fmla="*/ 0 w 348"/>
                  <a:gd name="T3" fmla="*/ 791 h 791"/>
                  <a:gd name="T4" fmla="*/ 348 w 348"/>
                  <a:gd name="T5" fmla="*/ 791 h 791"/>
                  <a:gd name="T6" fmla="*/ 348 w 348"/>
                  <a:gd name="T7" fmla="*/ 0 h 791"/>
                  <a:gd name="T8" fmla="*/ 333 w 348"/>
                  <a:gd name="T9" fmla="*/ 62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791">
                    <a:moveTo>
                      <a:pt x="333" y="62"/>
                    </a:moveTo>
                    <a:cubicBezTo>
                      <a:pt x="242" y="611"/>
                      <a:pt x="0" y="791"/>
                      <a:pt x="0" y="791"/>
                    </a:cubicBezTo>
                    <a:cubicBezTo>
                      <a:pt x="348" y="791"/>
                      <a:pt x="348" y="791"/>
                      <a:pt x="348" y="791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8"/>
                      <a:pt x="333" y="62"/>
                    </a:cubicBezTo>
                    <a:close/>
                  </a:path>
                </a:pathLst>
              </a:custGeom>
              <a:solidFill>
                <a:srgbClr val="4FACF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</p:grpSp>
        <p:grpSp>
          <p:nvGrpSpPr>
            <p:cNvPr id="161" name="Group 16"/>
            <p:cNvGrpSpPr/>
            <p:nvPr/>
          </p:nvGrpSpPr>
          <p:grpSpPr>
            <a:xfrm>
              <a:off x="3462244" y="1039542"/>
              <a:ext cx="376183" cy="334343"/>
              <a:chOff x="5661026" y="3946525"/>
              <a:chExt cx="2605088" cy="1962150"/>
            </a:xfrm>
          </p:grpSpPr>
          <p:sp>
            <p:nvSpPr>
              <p:cNvPr id="166" name="Freeform 11"/>
              <p:cNvSpPr/>
              <p:nvPr/>
            </p:nvSpPr>
            <p:spPr bwMode="auto">
              <a:xfrm>
                <a:off x="5661026" y="3946525"/>
                <a:ext cx="1301750" cy="1962150"/>
              </a:xfrm>
              <a:custGeom>
                <a:avLst/>
                <a:gdLst>
                  <a:gd name="T0" fmla="*/ 333 w 347"/>
                  <a:gd name="T1" fmla="*/ 40 h 522"/>
                  <a:gd name="T2" fmla="*/ 0 w 347"/>
                  <a:gd name="T3" fmla="*/ 522 h 522"/>
                  <a:gd name="T4" fmla="*/ 347 w 347"/>
                  <a:gd name="T5" fmla="*/ 522 h 522"/>
                  <a:gd name="T6" fmla="*/ 347 w 347"/>
                  <a:gd name="T7" fmla="*/ 0 h 522"/>
                  <a:gd name="T8" fmla="*/ 333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333" y="40"/>
                    </a:moveTo>
                    <a:cubicBezTo>
                      <a:pt x="242" y="403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0"/>
                      <a:pt x="347" y="0"/>
                      <a:pt x="347" y="0"/>
                    </a:cubicBezTo>
                    <a:cubicBezTo>
                      <a:pt x="344" y="0"/>
                      <a:pt x="338" y="18"/>
                      <a:pt x="333" y="40"/>
                    </a:cubicBezTo>
                    <a:close/>
                  </a:path>
                </a:pathLst>
              </a:custGeom>
              <a:solidFill>
                <a:schemeClr val="accent4">
                  <a:alpha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  <p:sp>
            <p:nvSpPr>
              <p:cNvPr id="167" name="Freeform 12"/>
              <p:cNvSpPr/>
              <p:nvPr/>
            </p:nvSpPr>
            <p:spPr bwMode="auto">
              <a:xfrm>
                <a:off x="6962776" y="3946525"/>
                <a:ext cx="1303338" cy="1962150"/>
              </a:xfrm>
              <a:custGeom>
                <a:avLst/>
                <a:gdLst>
                  <a:gd name="T0" fmla="*/ 14 w 347"/>
                  <a:gd name="T1" fmla="*/ 40 h 522"/>
                  <a:gd name="T2" fmla="*/ 0 w 347"/>
                  <a:gd name="T3" fmla="*/ 0 h 522"/>
                  <a:gd name="T4" fmla="*/ 0 w 347"/>
                  <a:gd name="T5" fmla="*/ 522 h 522"/>
                  <a:gd name="T6" fmla="*/ 347 w 347"/>
                  <a:gd name="T7" fmla="*/ 522 h 522"/>
                  <a:gd name="T8" fmla="*/ 14 w 347"/>
                  <a:gd name="T9" fmla="*/ 4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522">
                    <a:moveTo>
                      <a:pt x="14" y="40"/>
                    </a:moveTo>
                    <a:cubicBezTo>
                      <a:pt x="9" y="18"/>
                      <a:pt x="3" y="0"/>
                      <a:pt x="0" y="0"/>
                    </a:cubicBezTo>
                    <a:cubicBezTo>
                      <a:pt x="0" y="522"/>
                      <a:pt x="0" y="522"/>
                      <a:pt x="0" y="522"/>
                    </a:cubicBezTo>
                    <a:cubicBezTo>
                      <a:pt x="347" y="522"/>
                      <a:pt x="347" y="522"/>
                      <a:pt x="347" y="522"/>
                    </a:cubicBezTo>
                    <a:cubicBezTo>
                      <a:pt x="347" y="522"/>
                      <a:pt x="105" y="403"/>
                      <a:pt x="14" y="4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</p:grpSp>
        <p:sp>
          <p:nvSpPr>
            <p:cNvPr id="162" name="CuadroTexto 161"/>
            <p:cNvSpPr txBox="1"/>
            <p:nvPr/>
          </p:nvSpPr>
          <p:spPr>
            <a:xfrm>
              <a:off x="3838428" y="890600"/>
              <a:ext cx="839749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BO" sz="1400" dirty="0"/>
                <a:t>Total</a:t>
              </a:r>
            </a:p>
            <a:p>
              <a:r>
                <a:rPr lang="es-BO" sz="1400" dirty="0"/>
                <a:t>Parcial</a:t>
              </a:r>
            </a:p>
            <a:p>
              <a:r>
                <a:rPr lang="es-BO" sz="1400" dirty="0"/>
                <a:t>Mínima</a:t>
              </a:r>
            </a:p>
          </p:txBody>
        </p:sp>
        <p:grpSp>
          <p:nvGrpSpPr>
            <p:cNvPr id="163" name="Group 10"/>
            <p:cNvGrpSpPr/>
            <p:nvPr/>
          </p:nvGrpSpPr>
          <p:grpSpPr>
            <a:xfrm>
              <a:off x="3462244" y="826329"/>
              <a:ext cx="376183" cy="334343"/>
              <a:chOff x="3024188" y="3378200"/>
              <a:chExt cx="2609852" cy="2530475"/>
            </a:xfrm>
          </p:grpSpPr>
          <p:sp>
            <p:nvSpPr>
              <p:cNvPr id="164" name="Freeform 7"/>
              <p:cNvSpPr/>
              <p:nvPr/>
            </p:nvSpPr>
            <p:spPr bwMode="auto">
              <a:xfrm>
                <a:off x="3024188" y="3378200"/>
                <a:ext cx="1306514" cy="2530475"/>
              </a:xfrm>
              <a:custGeom>
                <a:avLst/>
                <a:gdLst>
                  <a:gd name="T0" fmla="*/ 334 w 348"/>
                  <a:gd name="T1" fmla="*/ 52 h 673"/>
                  <a:gd name="T2" fmla="*/ 0 w 348"/>
                  <a:gd name="T3" fmla="*/ 673 h 673"/>
                  <a:gd name="T4" fmla="*/ 348 w 348"/>
                  <a:gd name="T5" fmla="*/ 673 h 673"/>
                  <a:gd name="T6" fmla="*/ 348 w 348"/>
                  <a:gd name="T7" fmla="*/ 0 h 673"/>
                  <a:gd name="T8" fmla="*/ 334 w 348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673">
                    <a:moveTo>
                      <a:pt x="334" y="52"/>
                    </a:moveTo>
                    <a:cubicBezTo>
                      <a:pt x="243" y="520"/>
                      <a:pt x="0" y="673"/>
                      <a:pt x="0" y="673"/>
                    </a:cubicBezTo>
                    <a:cubicBezTo>
                      <a:pt x="348" y="673"/>
                      <a:pt x="348" y="673"/>
                      <a:pt x="348" y="673"/>
                    </a:cubicBezTo>
                    <a:cubicBezTo>
                      <a:pt x="348" y="0"/>
                      <a:pt x="348" y="0"/>
                      <a:pt x="348" y="0"/>
                    </a:cubicBezTo>
                    <a:cubicBezTo>
                      <a:pt x="345" y="0"/>
                      <a:pt x="339" y="24"/>
                      <a:pt x="334" y="52"/>
                    </a:cubicBezTo>
                    <a:close/>
                  </a:path>
                </a:pathLst>
              </a:custGeom>
              <a:solidFill>
                <a:srgbClr val="9CDC5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  <p:sp>
            <p:nvSpPr>
              <p:cNvPr id="165" name="Freeform 8"/>
              <p:cNvSpPr/>
              <p:nvPr/>
            </p:nvSpPr>
            <p:spPr bwMode="auto">
              <a:xfrm>
                <a:off x="4330701" y="3378200"/>
                <a:ext cx="1303338" cy="2530475"/>
              </a:xfrm>
              <a:custGeom>
                <a:avLst/>
                <a:gdLst>
                  <a:gd name="T0" fmla="*/ 14 w 347"/>
                  <a:gd name="T1" fmla="*/ 52 h 673"/>
                  <a:gd name="T2" fmla="*/ 0 w 347"/>
                  <a:gd name="T3" fmla="*/ 0 h 673"/>
                  <a:gd name="T4" fmla="*/ 0 w 347"/>
                  <a:gd name="T5" fmla="*/ 673 h 673"/>
                  <a:gd name="T6" fmla="*/ 347 w 347"/>
                  <a:gd name="T7" fmla="*/ 673 h 673"/>
                  <a:gd name="T8" fmla="*/ 14 w 347"/>
                  <a:gd name="T9" fmla="*/ 5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7" h="673">
                    <a:moveTo>
                      <a:pt x="14" y="52"/>
                    </a:moveTo>
                    <a:cubicBezTo>
                      <a:pt x="9" y="24"/>
                      <a:pt x="3" y="0"/>
                      <a:pt x="0" y="0"/>
                    </a:cubicBezTo>
                    <a:cubicBezTo>
                      <a:pt x="0" y="673"/>
                      <a:pt x="0" y="673"/>
                      <a:pt x="0" y="673"/>
                    </a:cubicBezTo>
                    <a:cubicBezTo>
                      <a:pt x="347" y="673"/>
                      <a:pt x="347" y="673"/>
                      <a:pt x="347" y="673"/>
                    </a:cubicBezTo>
                    <a:cubicBezTo>
                      <a:pt x="347" y="673"/>
                      <a:pt x="105" y="520"/>
                      <a:pt x="14" y="52"/>
                    </a:cubicBezTo>
                    <a:close/>
                  </a:path>
                </a:pathLst>
              </a:custGeom>
              <a:solidFill>
                <a:srgbClr val="B6E58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id-ID" sz="140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91" grpId="0"/>
      <p:bldP spid="105" grpId="0"/>
      <p:bldP spid="106" grpId="0"/>
      <p:bldP spid="107" grpId="0"/>
      <p:bldP spid="108" grpId="0"/>
      <p:bldP spid="197" grpId="0"/>
      <p:bldP spid="198" grpId="0"/>
      <p:bldP spid="199" grpId="0"/>
      <p:bldP spid="200" grpId="0"/>
      <p:bldP spid="266" grpId="0"/>
      <p:bldP spid="267" grpId="0"/>
      <p:bldP spid="268" grpId="0"/>
      <p:bldP spid="269" grpId="0"/>
      <p:bldP spid="289" grpId="0"/>
      <p:bldP spid="290" grpId="0"/>
      <p:bldP spid="291" grpId="0"/>
      <p:bldP spid="292" grpId="0"/>
      <p:bldP spid="123" grpId="0"/>
      <p:bldP spid="93" grpId="0"/>
      <p:bldP spid="110" grpId="0"/>
      <p:bldP spid="202" grpId="0"/>
      <p:bldP spid="271" grpId="0"/>
      <p:bldP spid="29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F4EC270-F3BF-4616-AAED-4058A86684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584" y="4421856"/>
            <a:ext cx="3360240" cy="201566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EBB75C1-3E7E-4A80-A49F-6F62A8CF98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049" y="4616146"/>
            <a:ext cx="3571634" cy="1166463"/>
          </a:xfrm>
          <a:prstGeom prst="rect">
            <a:avLst/>
          </a:prstGeom>
        </p:spPr>
      </p:pic>
      <p:sp>
        <p:nvSpPr>
          <p:cNvPr id="4" name="Google Shape;378;p18">
            <a:extLst>
              <a:ext uri="{FF2B5EF4-FFF2-40B4-BE49-F238E27FC236}">
                <a16:creationId xmlns:a16="http://schemas.microsoft.com/office/drawing/2014/main" id="{40B6FFF7-95C8-4628-BC66-2B495BDECE51}"/>
              </a:ext>
            </a:extLst>
          </p:cNvPr>
          <p:cNvSpPr txBox="1"/>
          <p:nvPr/>
        </p:nvSpPr>
        <p:spPr>
          <a:xfrm>
            <a:off x="1369534" y="1644033"/>
            <a:ext cx="9452931" cy="158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lvl="0" algn="ctr">
              <a:buClr>
                <a:srgbClr val="000000"/>
              </a:buClr>
              <a:buSzPts val="5600"/>
            </a:pPr>
            <a:r>
              <a:rPr lang="es-MX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Montserrat"/>
              </a:rPr>
              <a:t>3ra. Encuesta de Percepción Ciudadana de Institucionalidad Democrática </a:t>
            </a:r>
            <a:endParaRPr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3891</Words>
  <Application>Microsoft Office PowerPoint</Application>
  <PresentationFormat>Panorámica</PresentationFormat>
  <Paragraphs>1376</Paragraphs>
  <Slides>74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74</vt:i4>
      </vt:variant>
    </vt:vector>
  </HeadingPairs>
  <TitlesOfParts>
    <vt:vector size="81" baseType="lpstr">
      <vt:lpstr>Arial</vt:lpstr>
      <vt:lpstr>Calibri</vt:lpstr>
      <vt:lpstr>Calibri Light</vt:lpstr>
      <vt:lpstr>Impact</vt:lpstr>
      <vt:lpstr>Open Sans</vt:lpstr>
      <vt:lpstr>Tema de Office</vt:lpstr>
      <vt:lpstr>Worksheet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InKulpado666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Investigación Desarrollo y Multimedia ID&amp;M</dc:creator>
  <cp:lastModifiedBy>TUF</cp:lastModifiedBy>
  <cp:revision>488</cp:revision>
  <dcterms:created xsi:type="dcterms:W3CDTF">2021-05-24T14:10:00Z</dcterms:created>
  <dcterms:modified xsi:type="dcterms:W3CDTF">2023-09-28T03:24:35Z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7DF4598FC59D42DDB3B0E3327488CFE6_13</vt:lpwstr>
  </property>
  <property fmtid="{D5CDD505-2E9C-101B-9397-08002B2CF9AE}" pid="3" name="KSOProductBuildVer">
    <vt:lpwstr>2058-12.2.0.13215</vt:lpwstr>
  </property>
</Properties>
</file>